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7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99"/>
    <a:srgbClr val="FFFF66"/>
    <a:srgbClr val="FCD4C4"/>
    <a:srgbClr val="80DC24"/>
    <a:srgbClr val="AEF90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1866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4493F4-9E7C-43E2-ADC7-CEEE106F7CFE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A0DAE6CA-851C-40B1-98A7-9BBD3D6D5B03}">
      <dgm:prSet phldrT="[Texto]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" dirty="0" smtClean="0"/>
            <a:t>DIRECCION GENERAL DE ADMINSTRACION</a:t>
          </a:r>
          <a:endParaRPr lang="es-ES" dirty="0"/>
        </a:p>
      </dgm:t>
    </dgm:pt>
    <dgm:pt modelId="{E86DD5DE-0150-4334-91A4-96BCB9C88C65}" type="parTrans" cxnId="{2CEB9817-335E-4D35-98AD-8D7E2B78F393}">
      <dgm:prSet/>
      <dgm:spPr/>
      <dgm:t>
        <a:bodyPr/>
        <a:lstStyle/>
        <a:p>
          <a:endParaRPr lang="es-ES"/>
        </a:p>
      </dgm:t>
    </dgm:pt>
    <dgm:pt modelId="{9DCB2099-2F5E-496C-B6B4-AD9161193C11}" type="sibTrans" cxnId="{2CEB9817-335E-4D35-98AD-8D7E2B78F393}">
      <dgm:prSet/>
      <dgm:spPr/>
      <dgm:t>
        <a:bodyPr/>
        <a:lstStyle/>
        <a:p>
          <a:endParaRPr lang="es-ES"/>
        </a:p>
      </dgm:t>
    </dgm:pt>
    <dgm:pt modelId="{B0BC7390-1AFB-4C9C-9373-FEAFD3EE833A}">
      <dgm:prSet phldrT="[Texto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solidFill>
          <a:schemeClr val="accent2">
            <a:lumMod val="75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ES" dirty="0" smtClean="0">
              <a:solidFill>
                <a:schemeClr val="bg1"/>
              </a:solidFill>
            </a:rPr>
            <a:t>SUBSECRETARIA DE EDUCACION</a:t>
          </a:r>
          <a:endParaRPr lang="es-ES" dirty="0">
            <a:solidFill>
              <a:schemeClr val="bg1"/>
            </a:solidFill>
          </a:endParaRPr>
        </a:p>
      </dgm:t>
    </dgm:pt>
    <dgm:pt modelId="{3C7CA5A4-FAA8-4103-9920-F3B3859A1E16}" type="parTrans" cxnId="{7072BA99-C772-470F-A6E5-AFD17F9C9C75}">
      <dgm:prSet/>
      <dgm:spPr/>
      <dgm:t>
        <a:bodyPr/>
        <a:lstStyle/>
        <a:p>
          <a:endParaRPr lang="es-ES"/>
        </a:p>
      </dgm:t>
    </dgm:pt>
    <dgm:pt modelId="{78264445-76FC-4AE5-A019-F6436D298475}" type="sibTrans" cxnId="{7072BA99-C772-470F-A6E5-AFD17F9C9C75}">
      <dgm:prSet/>
      <dgm:spPr/>
      <dgm:t>
        <a:bodyPr/>
        <a:lstStyle/>
        <a:p>
          <a:endParaRPr lang="es-ES"/>
        </a:p>
      </dgm:t>
    </dgm:pt>
    <dgm:pt modelId="{93B58EE6-6DC4-42BC-AC6A-74CD9515FA49}">
      <dgm:prSet phldrT="[Texto]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" b="1" dirty="0" smtClean="0"/>
            <a:t>SUBSECRETARIA DE PLANEAMIENTO Y EVALUACION DE LA CALIDAD EDUCATIVA</a:t>
          </a:r>
          <a:endParaRPr lang="es-ES" b="1" dirty="0"/>
        </a:p>
      </dgm:t>
    </dgm:pt>
    <dgm:pt modelId="{45E41ADE-D88C-4216-8903-CBEDE00EF50E}" type="parTrans" cxnId="{13BFA3FB-E7FA-49CA-8BDE-DEB08EE6C074}">
      <dgm:prSet/>
      <dgm:spPr/>
      <dgm:t>
        <a:bodyPr/>
        <a:lstStyle/>
        <a:p>
          <a:endParaRPr lang="es-ES"/>
        </a:p>
      </dgm:t>
    </dgm:pt>
    <dgm:pt modelId="{0204D650-0C4D-4F89-A82B-51672CEFDD2B}" type="sibTrans" cxnId="{13BFA3FB-E7FA-49CA-8BDE-DEB08EE6C074}">
      <dgm:prSet/>
      <dgm:spPr/>
      <dgm:t>
        <a:bodyPr/>
        <a:lstStyle/>
        <a:p>
          <a:endParaRPr lang="es-ES"/>
        </a:p>
      </dgm:t>
    </dgm:pt>
    <dgm:pt modelId="{79A42149-710D-4FF5-B39F-06D34AE18713}" type="pres">
      <dgm:prSet presAssocID="{914493F4-9E7C-43E2-ADC7-CEEE106F7CFE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583C4A50-7849-47A4-98AE-228D3D7496C6}" type="pres">
      <dgm:prSet presAssocID="{A0DAE6CA-851C-40B1-98A7-9BBD3D6D5B03}" presName="gear1" presStyleLbl="node1" presStyleIdx="0" presStyleCnt="3" custScaleX="76998" custScaleY="68710" custLinFactNeighborX="9683" custLinFactNeighborY="-3171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C87065E-03AD-4634-828E-D73A7582576E}" type="pres">
      <dgm:prSet presAssocID="{A0DAE6CA-851C-40B1-98A7-9BBD3D6D5B03}" presName="gear1srcNode" presStyleLbl="node1" presStyleIdx="0" presStyleCnt="3"/>
      <dgm:spPr/>
      <dgm:t>
        <a:bodyPr/>
        <a:lstStyle/>
        <a:p>
          <a:endParaRPr lang="es-ES"/>
        </a:p>
      </dgm:t>
    </dgm:pt>
    <dgm:pt modelId="{820AAFDE-7EBC-418D-92F2-8C3F68AFE559}" type="pres">
      <dgm:prSet presAssocID="{A0DAE6CA-851C-40B1-98A7-9BBD3D6D5B03}" presName="gear1dstNode" presStyleLbl="node1" presStyleIdx="0" presStyleCnt="3"/>
      <dgm:spPr/>
      <dgm:t>
        <a:bodyPr/>
        <a:lstStyle/>
        <a:p>
          <a:endParaRPr lang="es-ES"/>
        </a:p>
      </dgm:t>
    </dgm:pt>
    <dgm:pt modelId="{A2B89FDD-F556-428E-8E0D-6D0ED81B6689}" type="pres">
      <dgm:prSet presAssocID="{B0BC7390-1AFB-4C9C-9373-FEAFD3EE833A}" presName="gear2" presStyleLbl="node1" presStyleIdx="1" presStyleCnt="3" custScaleX="111860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52BE46C-DAD7-4C6D-B97E-506ECB5C7D22}" type="pres">
      <dgm:prSet presAssocID="{B0BC7390-1AFB-4C9C-9373-FEAFD3EE833A}" presName="gear2srcNode" presStyleLbl="node1" presStyleIdx="1" presStyleCnt="3"/>
      <dgm:spPr/>
      <dgm:t>
        <a:bodyPr/>
        <a:lstStyle/>
        <a:p>
          <a:endParaRPr lang="es-ES"/>
        </a:p>
      </dgm:t>
    </dgm:pt>
    <dgm:pt modelId="{4CD69111-4283-496C-8C25-07BF2471A481}" type="pres">
      <dgm:prSet presAssocID="{B0BC7390-1AFB-4C9C-9373-FEAFD3EE833A}" presName="gear2dstNode" presStyleLbl="node1" presStyleIdx="1" presStyleCnt="3"/>
      <dgm:spPr/>
      <dgm:t>
        <a:bodyPr/>
        <a:lstStyle/>
        <a:p>
          <a:endParaRPr lang="es-ES"/>
        </a:p>
      </dgm:t>
    </dgm:pt>
    <dgm:pt modelId="{3F4342AC-7EC8-43D1-9AB9-5C5957D07014}" type="pres">
      <dgm:prSet presAssocID="{93B58EE6-6DC4-42BC-AC6A-74CD9515FA49}" presName="gear3" presStyleLbl="node1" presStyleIdx="2" presStyleCnt="3"/>
      <dgm:spPr/>
      <dgm:t>
        <a:bodyPr/>
        <a:lstStyle/>
        <a:p>
          <a:endParaRPr lang="es-ES"/>
        </a:p>
      </dgm:t>
    </dgm:pt>
    <dgm:pt modelId="{1B1FBAA3-97B4-4568-B163-522883B8D8DF}" type="pres">
      <dgm:prSet presAssocID="{93B58EE6-6DC4-42BC-AC6A-74CD9515FA49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3B5DB65-56A7-4992-BEDE-AFD1641A4322}" type="pres">
      <dgm:prSet presAssocID="{93B58EE6-6DC4-42BC-AC6A-74CD9515FA49}" presName="gear3srcNode" presStyleLbl="node1" presStyleIdx="2" presStyleCnt="3"/>
      <dgm:spPr/>
      <dgm:t>
        <a:bodyPr/>
        <a:lstStyle/>
        <a:p>
          <a:endParaRPr lang="es-ES"/>
        </a:p>
      </dgm:t>
    </dgm:pt>
    <dgm:pt modelId="{318A9D02-933B-4ACA-B99C-011CCD29154A}" type="pres">
      <dgm:prSet presAssocID="{93B58EE6-6DC4-42BC-AC6A-74CD9515FA49}" presName="gear3dstNode" presStyleLbl="node1" presStyleIdx="2" presStyleCnt="3"/>
      <dgm:spPr/>
      <dgm:t>
        <a:bodyPr/>
        <a:lstStyle/>
        <a:p>
          <a:endParaRPr lang="es-ES"/>
        </a:p>
      </dgm:t>
    </dgm:pt>
    <dgm:pt modelId="{032A7D3F-0FC4-44AB-87F1-A65A97FDD5A9}" type="pres">
      <dgm:prSet presAssocID="{9DCB2099-2F5E-496C-B6B4-AD9161193C11}" presName="connector1" presStyleLbl="sibTrans2D1" presStyleIdx="0" presStyleCnt="3" custScaleX="83718" custScaleY="70518" custLinFactNeighborX="11290" custLinFactNeighborY="-28422"/>
      <dgm:spPr/>
      <dgm:t>
        <a:bodyPr/>
        <a:lstStyle/>
        <a:p>
          <a:endParaRPr lang="es-ES"/>
        </a:p>
      </dgm:t>
    </dgm:pt>
    <dgm:pt modelId="{9B1EF5DC-4F3C-42C0-BE41-C0F30EE8F32B}" type="pres">
      <dgm:prSet presAssocID="{78264445-76FC-4AE5-A019-F6436D298475}" presName="connector2" presStyleLbl="sibTrans2D1" presStyleIdx="1" presStyleCnt="3" custLinFactNeighborX="-1781" custLinFactNeighborY="-3841"/>
      <dgm:spPr/>
      <dgm:t>
        <a:bodyPr/>
        <a:lstStyle/>
        <a:p>
          <a:endParaRPr lang="es-ES"/>
        </a:p>
      </dgm:t>
    </dgm:pt>
    <dgm:pt modelId="{FA4E3E42-D74D-4EDD-9CB9-A52FEF2B9ADF}" type="pres">
      <dgm:prSet presAssocID="{0204D650-0C4D-4F89-A82B-51672CEFDD2B}" presName="connector3" presStyleLbl="sibTrans2D1" presStyleIdx="2" presStyleCnt="3" custScaleX="110842" custLinFactNeighborX="1377" custLinFactNeighborY="-8024"/>
      <dgm:spPr/>
      <dgm:t>
        <a:bodyPr/>
        <a:lstStyle/>
        <a:p>
          <a:endParaRPr lang="es-ES"/>
        </a:p>
      </dgm:t>
    </dgm:pt>
  </dgm:ptLst>
  <dgm:cxnLst>
    <dgm:cxn modelId="{C4612057-E37D-451B-97AE-6130998160F0}" type="presOf" srcId="{93B58EE6-6DC4-42BC-AC6A-74CD9515FA49}" destId="{C3B5DB65-56A7-4992-BEDE-AFD1641A4322}" srcOrd="2" destOrd="0" presId="urn:microsoft.com/office/officeart/2005/8/layout/gear1"/>
    <dgm:cxn modelId="{0CBA1A38-DC0D-4D9A-99DF-55DA93804EC0}" type="presOf" srcId="{0204D650-0C4D-4F89-A82B-51672CEFDD2B}" destId="{FA4E3E42-D74D-4EDD-9CB9-A52FEF2B9ADF}" srcOrd="0" destOrd="0" presId="urn:microsoft.com/office/officeart/2005/8/layout/gear1"/>
    <dgm:cxn modelId="{13BFA3FB-E7FA-49CA-8BDE-DEB08EE6C074}" srcId="{914493F4-9E7C-43E2-ADC7-CEEE106F7CFE}" destId="{93B58EE6-6DC4-42BC-AC6A-74CD9515FA49}" srcOrd="2" destOrd="0" parTransId="{45E41ADE-D88C-4216-8903-CBEDE00EF50E}" sibTransId="{0204D650-0C4D-4F89-A82B-51672CEFDD2B}"/>
    <dgm:cxn modelId="{ABC6122E-3FEB-4265-BB2C-7490D314CD02}" type="presOf" srcId="{A0DAE6CA-851C-40B1-98A7-9BBD3D6D5B03}" destId="{820AAFDE-7EBC-418D-92F2-8C3F68AFE559}" srcOrd="2" destOrd="0" presId="urn:microsoft.com/office/officeart/2005/8/layout/gear1"/>
    <dgm:cxn modelId="{F786E29D-DF2C-4967-9A9E-DFF871EAEDEC}" type="presOf" srcId="{93B58EE6-6DC4-42BC-AC6A-74CD9515FA49}" destId="{3F4342AC-7EC8-43D1-9AB9-5C5957D07014}" srcOrd="0" destOrd="0" presId="urn:microsoft.com/office/officeart/2005/8/layout/gear1"/>
    <dgm:cxn modelId="{482DA0B3-6953-4DB4-AC2E-731A3F7A33DA}" type="presOf" srcId="{A0DAE6CA-851C-40B1-98A7-9BBD3D6D5B03}" destId="{583C4A50-7849-47A4-98AE-228D3D7496C6}" srcOrd="0" destOrd="0" presId="urn:microsoft.com/office/officeart/2005/8/layout/gear1"/>
    <dgm:cxn modelId="{0A11E5A9-F306-4512-844A-EDBE1819EE7F}" type="presOf" srcId="{78264445-76FC-4AE5-A019-F6436D298475}" destId="{9B1EF5DC-4F3C-42C0-BE41-C0F30EE8F32B}" srcOrd="0" destOrd="0" presId="urn:microsoft.com/office/officeart/2005/8/layout/gear1"/>
    <dgm:cxn modelId="{BBCC3B11-32C8-4340-9CA0-4BF1457C6F5F}" type="presOf" srcId="{A0DAE6CA-851C-40B1-98A7-9BBD3D6D5B03}" destId="{EC87065E-03AD-4634-828E-D73A7582576E}" srcOrd="1" destOrd="0" presId="urn:microsoft.com/office/officeart/2005/8/layout/gear1"/>
    <dgm:cxn modelId="{7B61F8B1-9D43-4095-96CF-889C1982B899}" type="presOf" srcId="{B0BC7390-1AFB-4C9C-9373-FEAFD3EE833A}" destId="{4CD69111-4283-496C-8C25-07BF2471A481}" srcOrd="2" destOrd="0" presId="urn:microsoft.com/office/officeart/2005/8/layout/gear1"/>
    <dgm:cxn modelId="{8FD4BA0E-3DC8-4714-8BDD-BF01477A5958}" type="presOf" srcId="{B0BC7390-1AFB-4C9C-9373-FEAFD3EE833A}" destId="{A2B89FDD-F556-428E-8E0D-6D0ED81B6689}" srcOrd="0" destOrd="0" presId="urn:microsoft.com/office/officeart/2005/8/layout/gear1"/>
    <dgm:cxn modelId="{8D2244FD-A7C5-4854-85A4-9914ED46A808}" type="presOf" srcId="{93B58EE6-6DC4-42BC-AC6A-74CD9515FA49}" destId="{1B1FBAA3-97B4-4568-B163-522883B8D8DF}" srcOrd="1" destOrd="0" presId="urn:microsoft.com/office/officeart/2005/8/layout/gear1"/>
    <dgm:cxn modelId="{2948A02D-EAE5-4F00-B1D7-531B4CD7CF71}" type="presOf" srcId="{B0BC7390-1AFB-4C9C-9373-FEAFD3EE833A}" destId="{C52BE46C-DAD7-4C6D-B97E-506ECB5C7D22}" srcOrd="1" destOrd="0" presId="urn:microsoft.com/office/officeart/2005/8/layout/gear1"/>
    <dgm:cxn modelId="{EAC912EF-5625-4707-9EF7-464B940F418F}" type="presOf" srcId="{9DCB2099-2F5E-496C-B6B4-AD9161193C11}" destId="{032A7D3F-0FC4-44AB-87F1-A65A97FDD5A9}" srcOrd="0" destOrd="0" presId="urn:microsoft.com/office/officeart/2005/8/layout/gear1"/>
    <dgm:cxn modelId="{7072BA99-C772-470F-A6E5-AFD17F9C9C75}" srcId="{914493F4-9E7C-43E2-ADC7-CEEE106F7CFE}" destId="{B0BC7390-1AFB-4C9C-9373-FEAFD3EE833A}" srcOrd="1" destOrd="0" parTransId="{3C7CA5A4-FAA8-4103-9920-F3B3859A1E16}" sibTransId="{78264445-76FC-4AE5-A019-F6436D298475}"/>
    <dgm:cxn modelId="{5F993828-18B2-4774-9FAC-60E1E917A5A2}" type="presOf" srcId="{914493F4-9E7C-43E2-ADC7-CEEE106F7CFE}" destId="{79A42149-710D-4FF5-B39F-06D34AE18713}" srcOrd="0" destOrd="0" presId="urn:microsoft.com/office/officeart/2005/8/layout/gear1"/>
    <dgm:cxn modelId="{1DE4A108-6A9F-4F2B-84AF-10CAE321AAD7}" type="presOf" srcId="{93B58EE6-6DC4-42BC-AC6A-74CD9515FA49}" destId="{318A9D02-933B-4ACA-B99C-011CCD29154A}" srcOrd="3" destOrd="0" presId="urn:microsoft.com/office/officeart/2005/8/layout/gear1"/>
    <dgm:cxn modelId="{2CEB9817-335E-4D35-98AD-8D7E2B78F393}" srcId="{914493F4-9E7C-43E2-ADC7-CEEE106F7CFE}" destId="{A0DAE6CA-851C-40B1-98A7-9BBD3D6D5B03}" srcOrd="0" destOrd="0" parTransId="{E86DD5DE-0150-4334-91A4-96BCB9C88C65}" sibTransId="{9DCB2099-2F5E-496C-B6B4-AD9161193C11}"/>
    <dgm:cxn modelId="{B33D44BA-01A5-4745-A741-8C007AC94260}" type="presParOf" srcId="{79A42149-710D-4FF5-B39F-06D34AE18713}" destId="{583C4A50-7849-47A4-98AE-228D3D7496C6}" srcOrd="0" destOrd="0" presId="urn:microsoft.com/office/officeart/2005/8/layout/gear1"/>
    <dgm:cxn modelId="{60C33C01-D701-4A13-BB82-FAF45D7614B6}" type="presParOf" srcId="{79A42149-710D-4FF5-B39F-06D34AE18713}" destId="{EC87065E-03AD-4634-828E-D73A7582576E}" srcOrd="1" destOrd="0" presId="urn:microsoft.com/office/officeart/2005/8/layout/gear1"/>
    <dgm:cxn modelId="{DFCE73AE-6491-4D6B-8462-AB81536E7A80}" type="presParOf" srcId="{79A42149-710D-4FF5-B39F-06D34AE18713}" destId="{820AAFDE-7EBC-418D-92F2-8C3F68AFE559}" srcOrd="2" destOrd="0" presId="urn:microsoft.com/office/officeart/2005/8/layout/gear1"/>
    <dgm:cxn modelId="{F8F156ED-7C29-45AB-9B04-59AF3D773BF1}" type="presParOf" srcId="{79A42149-710D-4FF5-B39F-06D34AE18713}" destId="{A2B89FDD-F556-428E-8E0D-6D0ED81B6689}" srcOrd="3" destOrd="0" presId="urn:microsoft.com/office/officeart/2005/8/layout/gear1"/>
    <dgm:cxn modelId="{973E11C0-C747-4D6B-A5F0-AFFADCE81C6A}" type="presParOf" srcId="{79A42149-710D-4FF5-B39F-06D34AE18713}" destId="{C52BE46C-DAD7-4C6D-B97E-506ECB5C7D22}" srcOrd="4" destOrd="0" presId="urn:microsoft.com/office/officeart/2005/8/layout/gear1"/>
    <dgm:cxn modelId="{9737DF3E-23B2-4929-AB7C-306A05C3E475}" type="presParOf" srcId="{79A42149-710D-4FF5-B39F-06D34AE18713}" destId="{4CD69111-4283-496C-8C25-07BF2471A481}" srcOrd="5" destOrd="0" presId="urn:microsoft.com/office/officeart/2005/8/layout/gear1"/>
    <dgm:cxn modelId="{0BB64A03-985D-481E-B89D-389C0814FD49}" type="presParOf" srcId="{79A42149-710D-4FF5-B39F-06D34AE18713}" destId="{3F4342AC-7EC8-43D1-9AB9-5C5957D07014}" srcOrd="6" destOrd="0" presId="urn:microsoft.com/office/officeart/2005/8/layout/gear1"/>
    <dgm:cxn modelId="{CEFE0238-89B5-4C0E-8BB5-D641753C80C5}" type="presParOf" srcId="{79A42149-710D-4FF5-B39F-06D34AE18713}" destId="{1B1FBAA3-97B4-4568-B163-522883B8D8DF}" srcOrd="7" destOrd="0" presId="urn:microsoft.com/office/officeart/2005/8/layout/gear1"/>
    <dgm:cxn modelId="{6C98959D-8C2E-47DB-B218-4CD20DF69BB3}" type="presParOf" srcId="{79A42149-710D-4FF5-B39F-06D34AE18713}" destId="{C3B5DB65-56A7-4992-BEDE-AFD1641A4322}" srcOrd="8" destOrd="0" presId="urn:microsoft.com/office/officeart/2005/8/layout/gear1"/>
    <dgm:cxn modelId="{57329733-A2CB-4178-8645-EDD694E1DED4}" type="presParOf" srcId="{79A42149-710D-4FF5-B39F-06D34AE18713}" destId="{318A9D02-933B-4ACA-B99C-011CCD29154A}" srcOrd="9" destOrd="0" presId="urn:microsoft.com/office/officeart/2005/8/layout/gear1"/>
    <dgm:cxn modelId="{CCA4DD5D-B71C-41E8-BA31-2A711193961A}" type="presParOf" srcId="{79A42149-710D-4FF5-B39F-06D34AE18713}" destId="{032A7D3F-0FC4-44AB-87F1-A65A97FDD5A9}" srcOrd="10" destOrd="0" presId="urn:microsoft.com/office/officeart/2005/8/layout/gear1"/>
    <dgm:cxn modelId="{66B8820D-FA6B-40D0-9083-FF4DA64FF7D2}" type="presParOf" srcId="{79A42149-710D-4FF5-B39F-06D34AE18713}" destId="{9B1EF5DC-4F3C-42C0-BE41-C0F30EE8F32B}" srcOrd="11" destOrd="0" presId="urn:microsoft.com/office/officeart/2005/8/layout/gear1"/>
    <dgm:cxn modelId="{99222761-0333-431F-B2B0-0EC7926F87C5}" type="presParOf" srcId="{79A42149-710D-4FF5-B39F-06D34AE18713}" destId="{FA4E3E42-D74D-4EDD-9CB9-A52FEF2B9ADF}" srcOrd="12" destOrd="0" presId="urn:microsoft.com/office/officeart/2005/8/layout/gear1"/>
  </dgm:cxnLst>
  <dgm:bg>
    <a:solidFill>
      <a:srgbClr val="FFFF99"/>
    </a:solidFill>
  </dgm:bg>
  <dgm:whole>
    <a:ln>
      <a:solidFill>
        <a:srgbClr val="FFFF99"/>
      </a:solidFill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4633152-D5B7-4053-98CA-987536EA7538}" type="doc">
      <dgm:prSet loTypeId="urn:microsoft.com/office/officeart/2005/8/layout/hList6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BE325886-8354-41CB-8FBC-EDECFE5B633C}">
      <dgm:prSet phldrT="[Texto]"/>
      <dgm:spPr/>
      <dgm:t>
        <a:bodyPr/>
        <a:lstStyle/>
        <a:p>
          <a:r>
            <a:rPr lang="es-ES" dirty="0" smtClean="0"/>
            <a:t>TODAS LAS DIRECCIONES DE LA SUBSECRETRARIA DE EDUCACION</a:t>
          </a:r>
          <a:endParaRPr lang="es-ES" dirty="0"/>
        </a:p>
      </dgm:t>
    </dgm:pt>
    <dgm:pt modelId="{C32191F4-8874-462F-A3D7-F5AE46784ABD}" type="parTrans" cxnId="{5E281615-1607-439B-98C3-7BDEC9F28C67}">
      <dgm:prSet/>
      <dgm:spPr/>
      <dgm:t>
        <a:bodyPr/>
        <a:lstStyle/>
        <a:p>
          <a:endParaRPr lang="es-ES"/>
        </a:p>
      </dgm:t>
    </dgm:pt>
    <dgm:pt modelId="{A13BAB29-A116-49C0-A712-4A673BBD0EDA}" type="sibTrans" cxnId="{5E281615-1607-439B-98C3-7BDEC9F28C67}">
      <dgm:prSet/>
      <dgm:spPr/>
      <dgm:t>
        <a:bodyPr/>
        <a:lstStyle/>
        <a:p>
          <a:endParaRPr lang="es-ES"/>
        </a:p>
      </dgm:t>
    </dgm:pt>
    <dgm:pt modelId="{29F27634-BA7B-4D1A-A115-81C9FD9FA7D7}">
      <dgm:prSet phldrT="[Texto]"/>
      <dgm:spPr/>
      <dgm:t>
        <a:bodyPr/>
        <a:lstStyle/>
        <a:p>
          <a:r>
            <a:rPr lang="es-ES" dirty="0" smtClean="0"/>
            <a:t>INICIAL</a:t>
          </a:r>
          <a:endParaRPr lang="es-ES" dirty="0"/>
        </a:p>
      </dgm:t>
    </dgm:pt>
    <dgm:pt modelId="{0798C664-9F8E-4CF0-92CC-28712177970F}" type="parTrans" cxnId="{910092A1-0ED5-4C96-80EA-E1C8851A4AD5}">
      <dgm:prSet/>
      <dgm:spPr/>
      <dgm:t>
        <a:bodyPr/>
        <a:lstStyle/>
        <a:p>
          <a:endParaRPr lang="es-ES"/>
        </a:p>
      </dgm:t>
    </dgm:pt>
    <dgm:pt modelId="{A9563580-98F7-46B2-9703-FDB5A35AA502}" type="sibTrans" cxnId="{910092A1-0ED5-4C96-80EA-E1C8851A4AD5}">
      <dgm:prSet/>
      <dgm:spPr/>
      <dgm:t>
        <a:bodyPr/>
        <a:lstStyle/>
        <a:p>
          <a:endParaRPr lang="es-ES"/>
        </a:p>
      </dgm:t>
    </dgm:pt>
    <dgm:pt modelId="{E6F81B85-B60C-4DEB-AD06-059C33FF848E}">
      <dgm:prSet phldrT="[Texto]"/>
      <dgm:spPr/>
      <dgm:t>
        <a:bodyPr/>
        <a:lstStyle/>
        <a:p>
          <a:r>
            <a:rPr lang="es-ES" dirty="0" smtClean="0"/>
            <a:t>PRIMARIA</a:t>
          </a:r>
          <a:endParaRPr lang="es-ES" dirty="0"/>
        </a:p>
      </dgm:t>
    </dgm:pt>
    <dgm:pt modelId="{FEB131D6-CD4B-4BB2-B464-D99FD5CB48A9}" type="parTrans" cxnId="{C4F61A80-97DA-4EB9-9C88-AAF4626C333E}">
      <dgm:prSet/>
      <dgm:spPr/>
      <dgm:t>
        <a:bodyPr/>
        <a:lstStyle/>
        <a:p>
          <a:endParaRPr lang="es-ES"/>
        </a:p>
      </dgm:t>
    </dgm:pt>
    <dgm:pt modelId="{5B6117A5-1672-4BBB-A63B-34062D676D09}" type="sibTrans" cxnId="{C4F61A80-97DA-4EB9-9C88-AAF4626C333E}">
      <dgm:prSet/>
      <dgm:spPr/>
      <dgm:t>
        <a:bodyPr/>
        <a:lstStyle/>
        <a:p>
          <a:endParaRPr lang="es-ES"/>
        </a:p>
      </dgm:t>
    </dgm:pt>
    <dgm:pt modelId="{22A3BA94-3CFB-4E9E-A277-8D9BB645366F}">
      <dgm:prSet phldrT="[Texto]"/>
      <dgm:spPr/>
      <dgm:t>
        <a:bodyPr/>
        <a:lstStyle/>
        <a:p>
          <a:r>
            <a:rPr lang="es-ES" dirty="0" smtClean="0"/>
            <a:t>TODAS LAS DIRECCIONES DE LA SUBSECRETARIA DE PLANEAMIENTO Y EVAL DE LA CALIDAD EDUC</a:t>
          </a:r>
          <a:endParaRPr lang="es-ES" dirty="0"/>
        </a:p>
      </dgm:t>
    </dgm:pt>
    <dgm:pt modelId="{97D74B0E-AF9D-41BB-84C8-910DD1A67188}" type="parTrans" cxnId="{52A39240-64B0-4D37-8BFE-4D8EAEDB1E02}">
      <dgm:prSet/>
      <dgm:spPr/>
      <dgm:t>
        <a:bodyPr/>
        <a:lstStyle/>
        <a:p>
          <a:endParaRPr lang="es-ES"/>
        </a:p>
      </dgm:t>
    </dgm:pt>
    <dgm:pt modelId="{00332A92-DF9C-4CEA-A3A2-78CD3B491B96}" type="sibTrans" cxnId="{52A39240-64B0-4D37-8BFE-4D8EAEDB1E02}">
      <dgm:prSet/>
      <dgm:spPr/>
      <dgm:t>
        <a:bodyPr/>
        <a:lstStyle/>
        <a:p>
          <a:endParaRPr lang="es-ES"/>
        </a:p>
      </dgm:t>
    </dgm:pt>
    <dgm:pt modelId="{DC842D05-9890-45DA-855F-33920087AB53}">
      <dgm:prSet phldrT="[Texto]"/>
      <dgm:spPr/>
      <dgm:t>
        <a:bodyPr/>
        <a:lstStyle/>
        <a:p>
          <a:r>
            <a:rPr lang="es-ES" dirty="0" smtClean="0"/>
            <a:t>EXPANSION Y COBERTURA</a:t>
          </a:r>
          <a:endParaRPr lang="es-ES" dirty="0"/>
        </a:p>
      </dgm:t>
    </dgm:pt>
    <dgm:pt modelId="{960E3B15-5278-4012-9714-47C14A06A9F5}" type="parTrans" cxnId="{B5AD1658-EBC1-47C2-A0E5-3A44E476C852}">
      <dgm:prSet/>
      <dgm:spPr/>
      <dgm:t>
        <a:bodyPr/>
        <a:lstStyle/>
        <a:p>
          <a:endParaRPr lang="es-ES"/>
        </a:p>
      </dgm:t>
    </dgm:pt>
    <dgm:pt modelId="{7D05F499-5884-4638-9FCF-2F0FF89B16A2}" type="sibTrans" cxnId="{B5AD1658-EBC1-47C2-A0E5-3A44E476C852}">
      <dgm:prSet/>
      <dgm:spPr/>
      <dgm:t>
        <a:bodyPr/>
        <a:lstStyle/>
        <a:p>
          <a:endParaRPr lang="es-ES"/>
        </a:p>
      </dgm:t>
    </dgm:pt>
    <dgm:pt modelId="{E483F853-2863-4C35-82FC-1F61F153C181}">
      <dgm:prSet phldrT="[Texto]"/>
      <dgm:spPr/>
      <dgm:t>
        <a:bodyPr/>
        <a:lstStyle/>
        <a:p>
          <a:r>
            <a:rPr lang="es-ES" dirty="0" smtClean="0"/>
            <a:t>CALIDAD EDUCATIVA</a:t>
          </a:r>
          <a:endParaRPr lang="es-ES" dirty="0"/>
        </a:p>
      </dgm:t>
    </dgm:pt>
    <dgm:pt modelId="{F0008883-02FA-46B0-94AA-1AD88B5CD651}" type="parTrans" cxnId="{B8BA7EED-0127-46D9-BD9A-0D64BF7D3DD9}">
      <dgm:prSet/>
      <dgm:spPr/>
      <dgm:t>
        <a:bodyPr/>
        <a:lstStyle/>
        <a:p>
          <a:endParaRPr lang="es-ES"/>
        </a:p>
      </dgm:t>
    </dgm:pt>
    <dgm:pt modelId="{72653F4E-4983-43CA-981A-181343556AB4}" type="sibTrans" cxnId="{B8BA7EED-0127-46D9-BD9A-0D64BF7D3DD9}">
      <dgm:prSet/>
      <dgm:spPr/>
      <dgm:t>
        <a:bodyPr/>
        <a:lstStyle/>
        <a:p>
          <a:endParaRPr lang="es-ES"/>
        </a:p>
      </dgm:t>
    </dgm:pt>
    <dgm:pt modelId="{3C3C32BD-D938-4D47-9AA7-551002EBB7E7}">
      <dgm:prSet phldrT="[Texto]"/>
      <dgm:spPr/>
      <dgm:t>
        <a:bodyPr/>
        <a:lstStyle/>
        <a:p>
          <a:r>
            <a:rPr lang="es-ES" dirty="0" smtClean="0"/>
            <a:t>ESPECIAL</a:t>
          </a:r>
          <a:endParaRPr lang="es-ES" dirty="0"/>
        </a:p>
      </dgm:t>
    </dgm:pt>
    <dgm:pt modelId="{111CFFBE-3938-4F91-8657-9127A319F7C0}" type="parTrans" cxnId="{CA9F294C-4343-406D-A254-C8A9A3901A02}">
      <dgm:prSet/>
      <dgm:spPr/>
      <dgm:t>
        <a:bodyPr/>
        <a:lstStyle/>
        <a:p>
          <a:endParaRPr lang="es-ES"/>
        </a:p>
      </dgm:t>
    </dgm:pt>
    <dgm:pt modelId="{5D650E53-966D-4782-98FC-50F261BE9AF1}" type="sibTrans" cxnId="{CA9F294C-4343-406D-A254-C8A9A3901A02}">
      <dgm:prSet/>
      <dgm:spPr/>
      <dgm:t>
        <a:bodyPr/>
        <a:lstStyle/>
        <a:p>
          <a:endParaRPr lang="es-ES"/>
        </a:p>
      </dgm:t>
    </dgm:pt>
    <dgm:pt modelId="{B9CB6614-9779-4603-A3F6-7312CA352190}">
      <dgm:prSet phldrT="[Texto]"/>
      <dgm:spPr/>
      <dgm:t>
        <a:bodyPr/>
        <a:lstStyle/>
        <a:p>
          <a:r>
            <a:rPr lang="es-ES" dirty="0" smtClean="0"/>
            <a:t>SECUNDARIA</a:t>
          </a:r>
          <a:endParaRPr lang="es-ES" dirty="0"/>
        </a:p>
      </dgm:t>
    </dgm:pt>
    <dgm:pt modelId="{626D8709-E9FB-481A-8677-B947E7E965A0}" type="parTrans" cxnId="{78A3D136-ED6A-42AB-8E99-2C13AE51DF30}">
      <dgm:prSet/>
      <dgm:spPr/>
      <dgm:t>
        <a:bodyPr/>
        <a:lstStyle/>
        <a:p>
          <a:endParaRPr lang="es-ES"/>
        </a:p>
      </dgm:t>
    </dgm:pt>
    <dgm:pt modelId="{C5C2F35D-A4D7-4D27-AFD6-2AEE8E89FB87}" type="sibTrans" cxnId="{78A3D136-ED6A-42AB-8E99-2C13AE51DF30}">
      <dgm:prSet/>
      <dgm:spPr/>
      <dgm:t>
        <a:bodyPr/>
        <a:lstStyle/>
        <a:p>
          <a:endParaRPr lang="es-ES"/>
        </a:p>
      </dgm:t>
    </dgm:pt>
    <dgm:pt modelId="{FE2792F6-AC83-4506-8631-B18C038FE984}">
      <dgm:prSet phldrT="[Texto]"/>
      <dgm:spPr/>
      <dgm:t>
        <a:bodyPr/>
        <a:lstStyle/>
        <a:p>
          <a:r>
            <a:rPr lang="es-ES" dirty="0" smtClean="0"/>
            <a:t>JOVENES Y ADULTOS</a:t>
          </a:r>
          <a:endParaRPr lang="es-ES" dirty="0"/>
        </a:p>
      </dgm:t>
    </dgm:pt>
    <dgm:pt modelId="{59980986-B54C-4F33-BD40-A23AC076DA7F}" type="parTrans" cxnId="{2CED411C-85CB-41CF-B7D0-317E8D82D445}">
      <dgm:prSet/>
      <dgm:spPr/>
      <dgm:t>
        <a:bodyPr/>
        <a:lstStyle/>
        <a:p>
          <a:endParaRPr lang="es-ES"/>
        </a:p>
      </dgm:t>
    </dgm:pt>
    <dgm:pt modelId="{53A61CE0-CF12-4F21-A42B-9ED0ABCE9D30}" type="sibTrans" cxnId="{2CED411C-85CB-41CF-B7D0-317E8D82D445}">
      <dgm:prSet/>
      <dgm:spPr/>
      <dgm:t>
        <a:bodyPr/>
        <a:lstStyle/>
        <a:p>
          <a:endParaRPr lang="es-ES"/>
        </a:p>
      </dgm:t>
    </dgm:pt>
    <dgm:pt modelId="{ECA0A9C0-66AC-4671-82F6-263B2DD07255}">
      <dgm:prSet phldrT="[Texto]"/>
      <dgm:spPr/>
      <dgm:t>
        <a:bodyPr/>
        <a:lstStyle/>
        <a:p>
          <a:r>
            <a:rPr lang="es-ES" dirty="0" smtClean="0"/>
            <a:t>TECNICA Y TRABAJO</a:t>
          </a:r>
          <a:endParaRPr lang="es-ES" dirty="0"/>
        </a:p>
      </dgm:t>
    </dgm:pt>
    <dgm:pt modelId="{7228DDCD-2150-487E-B278-ADA0CC9C0750}" type="parTrans" cxnId="{74F40674-4B4B-40F6-9594-4182C55D50F0}">
      <dgm:prSet/>
      <dgm:spPr/>
      <dgm:t>
        <a:bodyPr/>
        <a:lstStyle/>
        <a:p>
          <a:endParaRPr lang="es-ES"/>
        </a:p>
      </dgm:t>
    </dgm:pt>
    <dgm:pt modelId="{B5EB9F25-A198-4A34-8F7A-08599D4D8E13}" type="sibTrans" cxnId="{74F40674-4B4B-40F6-9594-4182C55D50F0}">
      <dgm:prSet/>
      <dgm:spPr/>
      <dgm:t>
        <a:bodyPr/>
        <a:lstStyle/>
        <a:p>
          <a:endParaRPr lang="es-ES"/>
        </a:p>
      </dgm:t>
    </dgm:pt>
    <dgm:pt modelId="{4D919D03-1DCD-433C-A25A-3E006D719728}">
      <dgm:prSet phldrT="[Texto]"/>
      <dgm:spPr/>
      <dgm:t>
        <a:bodyPr/>
        <a:lstStyle/>
        <a:p>
          <a:r>
            <a:rPr lang="es-ES" dirty="0" smtClean="0"/>
            <a:t>PRIVADA</a:t>
          </a:r>
          <a:endParaRPr lang="es-ES" dirty="0"/>
        </a:p>
      </dgm:t>
    </dgm:pt>
    <dgm:pt modelId="{7961BD0B-D9A8-4060-BB4F-84FA3C0C22CF}" type="parTrans" cxnId="{809EA35B-14B8-4DD6-B4A3-F19F02AE6D69}">
      <dgm:prSet/>
      <dgm:spPr/>
      <dgm:t>
        <a:bodyPr/>
        <a:lstStyle/>
        <a:p>
          <a:endParaRPr lang="es-ES"/>
        </a:p>
      </dgm:t>
    </dgm:pt>
    <dgm:pt modelId="{96F633F5-8D7E-4629-BD56-6378C83F696A}" type="sibTrans" cxnId="{809EA35B-14B8-4DD6-B4A3-F19F02AE6D69}">
      <dgm:prSet/>
      <dgm:spPr/>
      <dgm:t>
        <a:bodyPr/>
        <a:lstStyle/>
        <a:p>
          <a:endParaRPr lang="es-ES"/>
        </a:p>
      </dgm:t>
    </dgm:pt>
    <dgm:pt modelId="{E43A2652-B6C2-4DDF-B607-E15A5D42ABF1}">
      <dgm:prSet phldrT="[Texto]"/>
      <dgm:spPr/>
      <dgm:t>
        <a:bodyPr/>
        <a:lstStyle/>
        <a:p>
          <a:r>
            <a:rPr lang="es-ES" dirty="0" smtClean="0"/>
            <a:t>SUPERIOR</a:t>
          </a:r>
          <a:endParaRPr lang="es-ES" dirty="0"/>
        </a:p>
      </dgm:t>
    </dgm:pt>
    <dgm:pt modelId="{DCDE7B0E-5201-47A6-80D2-7C418D906BE4}" type="parTrans" cxnId="{1DE4D8DC-1FEC-40D6-A050-789913819A97}">
      <dgm:prSet/>
      <dgm:spPr/>
      <dgm:t>
        <a:bodyPr/>
        <a:lstStyle/>
        <a:p>
          <a:endParaRPr lang="es-ES"/>
        </a:p>
      </dgm:t>
    </dgm:pt>
    <dgm:pt modelId="{86B01E9C-9462-4E84-B07A-1E0B9878BAB7}" type="sibTrans" cxnId="{1DE4D8DC-1FEC-40D6-A050-789913819A97}">
      <dgm:prSet/>
      <dgm:spPr/>
      <dgm:t>
        <a:bodyPr/>
        <a:lstStyle/>
        <a:p>
          <a:endParaRPr lang="es-ES"/>
        </a:p>
      </dgm:t>
    </dgm:pt>
    <dgm:pt modelId="{6E23B765-88CE-42AF-91F8-85DB2590C399}">
      <dgm:prSet phldrT="[Texto]"/>
      <dgm:spPr/>
      <dgm:t>
        <a:bodyPr/>
        <a:lstStyle/>
        <a:p>
          <a:r>
            <a:rPr lang="es-ES" dirty="0" smtClean="0"/>
            <a:t>INFRAESTRUCTURA</a:t>
          </a:r>
          <a:endParaRPr lang="es-ES" dirty="0"/>
        </a:p>
      </dgm:t>
    </dgm:pt>
    <dgm:pt modelId="{AFB18AF3-262F-46FB-9797-6BAF5F889980}" type="parTrans" cxnId="{2F9FD576-0ACD-43BC-A367-C5A5B8C19AC8}">
      <dgm:prSet/>
      <dgm:spPr/>
      <dgm:t>
        <a:bodyPr/>
        <a:lstStyle/>
        <a:p>
          <a:endParaRPr lang="es-ES"/>
        </a:p>
      </dgm:t>
    </dgm:pt>
    <dgm:pt modelId="{8E22FA8C-E432-4F40-BD4A-128C09A01D17}" type="sibTrans" cxnId="{2F9FD576-0ACD-43BC-A367-C5A5B8C19AC8}">
      <dgm:prSet/>
      <dgm:spPr/>
      <dgm:t>
        <a:bodyPr/>
        <a:lstStyle/>
        <a:p>
          <a:endParaRPr lang="es-ES"/>
        </a:p>
      </dgm:t>
    </dgm:pt>
    <dgm:pt modelId="{AA813BD0-E4A3-4A2C-AA7E-C1A3AF4E909D}">
      <dgm:prSet phldrT="[Texto]"/>
      <dgm:spPr/>
      <dgm:t>
        <a:bodyPr/>
        <a:lstStyle/>
        <a:p>
          <a:r>
            <a:rPr lang="es-ES" dirty="0" smtClean="0"/>
            <a:t>POLITICAS DIGITALES</a:t>
          </a:r>
          <a:endParaRPr lang="es-ES" dirty="0"/>
        </a:p>
      </dgm:t>
    </dgm:pt>
    <dgm:pt modelId="{FCB1F5F1-B77C-48E2-A615-21B1B9F084AB}" type="parTrans" cxnId="{F15C76B3-5279-427E-B861-42F16097703A}">
      <dgm:prSet/>
      <dgm:spPr/>
      <dgm:t>
        <a:bodyPr/>
        <a:lstStyle/>
        <a:p>
          <a:endParaRPr lang="es-ES"/>
        </a:p>
      </dgm:t>
    </dgm:pt>
    <dgm:pt modelId="{A1E58269-706A-4E37-A830-E8735FCDF4D3}" type="sibTrans" cxnId="{F15C76B3-5279-427E-B861-42F16097703A}">
      <dgm:prSet/>
      <dgm:spPr/>
      <dgm:t>
        <a:bodyPr/>
        <a:lstStyle/>
        <a:p>
          <a:endParaRPr lang="es-ES"/>
        </a:p>
      </dgm:t>
    </dgm:pt>
    <dgm:pt modelId="{6D656099-1D18-40A6-8583-BF2A01F038B0}">
      <dgm:prSet phldrT="[Texto]"/>
      <dgm:spPr/>
      <dgm:t>
        <a:bodyPr/>
        <a:lstStyle/>
        <a:p>
          <a:r>
            <a:rPr lang="es-ES" dirty="0" smtClean="0"/>
            <a:t>DOAITE</a:t>
          </a:r>
          <a:endParaRPr lang="es-ES" dirty="0"/>
        </a:p>
      </dgm:t>
    </dgm:pt>
    <dgm:pt modelId="{50C1065D-E60D-4CF4-94CC-A666DBE4149F}" type="parTrans" cxnId="{1FEB6CF1-63B7-4E91-B47D-151C9B170FA8}">
      <dgm:prSet/>
      <dgm:spPr/>
      <dgm:t>
        <a:bodyPr/>
        <a:lstStyle/>
        <a:p>
          <a:endParaRPr lang="es-ES"/>
        </a:p>
      </dgm:t>
    </dgm:pt>
    <dgm:pt modelId="{AE163704-4BED-453C-BF87-16ED9E5B8F7E}" type="sibTrans" cxnId="{1FEB6CF1-63B7-4E91-B47D-151C9B170FA8}">
      <dgm:prSet/>
      <dgm:spPr/>
      <dgm:t>
        <a:bodyPr/>
        <a:lstStyle/>
        <a:p>
          <a:endParaRPr lang="es-ES"/>
        </a:p>
      </dgm:t>
    </dgm:pt>
    <dgm:pt modelId="{BE7890BC-9170-4621-A111-5FA8C636D3AD}">
      <dgm:prSet phldrT="[Texto]"/>
      <dgm:spPr/>
      <dgm:t>
        <a:bodyPr/>
        <a:lstStyle/>
        <a:p>
          <a:r>
            <a:rPr lang="es-ES" dirty="0" smtClean="0"/>
            <a:t>BIENESTAR DOCENTE</a:t>
          </a:r>
          <a:endParaRPr lang="es-ES" dirty="0"/>
        </a:p>
      </dgm:t>
    </dgm:pt>
    <dgm:pt modelId="{5C3DE293-4883-475D-A5F4-9B8154F1472E}" type="parTrans" cxnId="{39386E10-3D8F-46D5-B5C6-9716530E06FA}">
      <dgm:prSet/>
      <dgm:spPr/>
      <dgm:t>
        <a:bodyPr/>
        <a:lstStyle/>
        <a:p>
          <a:endParaRPr lang="es-ES"/>
        </a:p>
      </dgm:t>
    </dgm:pt>
    <dgm:pt modelId="{9C7CAF9D-40D4-4F60-8DA4-9A16737F6F96}" type="sibTrans" cxnId="{39386E10-3D8F-46D5-B5C6-9716530E06FA}">
      <dgm:prSet/>
      <dgm:spPr/>
      <dgm:t>
        <a:bodyPr/>
        <a:lstStyle/>
        <a:p>
          <a:endParaRPr lang="es-ES"/>
        </a:p>
      </dgm:t>
    </dgm:pt>
    <dgm:pt modelId="{BC4D337A-226C-4F7C-BEBF-74CF132DF3BC}">
      <dgm:prSet phldrT="[Texto]"/>
      <dgm:spPr/>
      <dgm:t>
        <a:bodyPr/>
        <a:lstStyle/>
        <a:p>
          <a:endParaRPr lang="es-ES" dirty="0"/>
        </a:p>
      </dgm:t>
    </dgm:pt>
    <dgm:pt modelId="{01C4D1BE-655D-4481-8F60-794DCDE0F1C6}" type="sibTrans" cxnId="{2EA1467C-D2A2-4632-AAB2-7D97D9695A6D}">
      <dgm:prSet/>
      <dgm:spPr/>
      <dgm:t>
        <a:bodyPr/>
        <a:lstStyle/>
        <a:p>
          <a:endParaRPr lang="es-ES"/>
        </a:p>
      </dgm:t>
    </dgm:pt>
    <dgm:pt modelId="{1E6B104E-1165-4F7E-99D9-16607E91C48B}" type="parTrans" cxnId="{2EA1467C-D2A2-4632-AAB2-7D97D9695A6D}">
      <dgm:prSet/>
      <dgm:spPr/>
      <dgm:t>
        <a:bodyPr/>
        <a:lstStyle/>
        <a:p>
          <a:endParaRPr lang="es-ES"/>
        </a:p>
      </dgm:t>
    </dgm:pt>
    <dgm:pt modelId="{9086FD9D-B013-46F2-A6A3-8DFE96EBCBA2}" type="pres">
      <dgm:prSet presAssocID="{04633152-D5B7-4053-98CA-987536EA753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98D99B8-BF17-4DE8-83F7-87CE0FFC0ABB}" type="pres">
      <dgm:prSet presAssocID="{BE325886-8354-41CB-8FBC-EDECFE5B633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FD92DBA-D53E-405B-85B1-7442469AD0DA}" type="pres">
      <dgm:prSet presAssocID="{A13BAB29-A116-49C0-A712-4A673BBD0EDA}" presName="sibTrans" presStyleCnt="0"/>
      <dgm:spPr/>
    </dgm:pt>
    <dgm:pt modelId="{288FC630-BD14-4E86-80D1-82B2E9C94483}" type="pres">
      <dgm:prSet presAssocID="{BC4D337A-226C-4F7C-BEBF-74CF132DF3B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2A437EE-21A1-4912-A005-E61BC2DF7AE6}" type="pres">
      <dgm:prSet presAssocID="{01C4D1BE-655D-4481-8F60-794DCDE0F1C6}" presName="sibTrans" presStyleCnt="0"/>
      <dgm:spPr/>
    </dgm:pt>
    <dgm:pt modelId="{8E70D76E-8E8A-4DAF-8892-D595CD52EC8F}" type="pres">
      <dgm:prSet presAssocID="{22A3BA94-3CFB-4E9E-A277-8D9BB645366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7ED32C4-FFC7-4D0D-8529-6802367B598F}" type="presOf" srcId="{04633152-D5B7-4053-98CA-987536EA7538}" destId="{9086FD9D-B013-46F2-A6A3-8DFE96EBCBA2}" srcOrd="0" destOrd="0" presId="urn:microsoft.com/office/officeart/2005/8/layout/hList6"/>
    <dgm:cxn modelId="{296D2B46-C273-4306-90FE-6529DD2EC6E7}" type="presOf" srcId="{B9CB6614-9779-4603-A3F6-7312CA352190}" destId="{698D99B8-BF17-4DE8-83F7-87CE0FFC0ABB}" srcOrd="0" destOrd="4" presId="urn:microsoft.com/office/officeart/2005/8/layout/hList6"/>
    <dgm:cxn modelId="{39386E10-3D8F-46D5-B5C6-9716530E06FA}" srcId="{22A3BA94-3CFB-4E9E-A277-8D9BB645366F}" destId="{BE7890BC-9170-4621-A111-5FA8C636D3AD}" srcOrd="6" destOrd="0" parTransId="{5C3DE293-4883-475D-A5F4-9B8154F1472E}" sibTransId="{9C7CAF9D-40D4-4F60-8DA4-9A16737F6F96}"/>
    <dgm:cxn modelId="{B5AD1658-EBC1-47C2-A0E5-3A44E476C852}" srcId="{22A3BA94-3CFB-4E9E-A277-8D9BB645366F}" destId="{DC842D05-9890-45DA-855F-33920087AB53}" srcOrd="0" destOrd="0" parTransId="{960E3B15-5278-4012-9714-47C14A06A9F5}" sibTransId="{7D05F499-5884-4638-9FCF-2F0FF89B16A2}"/>
    <dgm:cxn modelId="{910092A1-0ED5-4C96-80EA-E1C8851A4AD5}" srcId="{BE325886-8354-41CB-8FBC-EDECFE5B633C}" destId="{29F27634-BA7B-4D1A-A115-81C9FD9FA7D7}" srcOrd="0" destOrd="0" parTransId="{0798C664-9F8E-4CF0-92CC-28712177970F}" sibTransId="{A9563580-98F7-46B2-9703-FDB5A35AA502}"/>
    <dgm:cxn modelId="{5E281615-1607-439B-98C3-7BDEC9F28C67}" srcId="{04633152-D5B7-4053-98CA-987536EA7538}" destId="{BE325886-8354-41CB-8FBC-EDECFE5B633C}" srcOrd="0" destOrd="0" parTransId="{C32191F4-8874-462F-A3D7-F5AE46784ABD}" sibTransId="{A13BAB29-A116-49C0-A712-4A673BBD0EDA}"/>
    <dgm:cxn modelId="{993EAF68-9391-4972-950F-9D22DE84836E}" type="presOf" srcId="{22A3BA94-3CFB-4E9E-A277-8D9BB645366F}" destId="{8E70D76E-8E8A-4DAF-8892-D595CD52EC8F}" srcOrd="0" destOrd="0" presId="urn:microsoft.com/office/officeart/2005/8/layout/hList6"/>
    <dgm:cxn modelId="{CE17DB0B-5E79-45F1-B42A-CA11D347B46A}" type="presOf" srcId="{E483F853-2863-4C35-82FC-1F61F153C181}" destId="{8E70D76E-8E8A-4DAF-8892-D595CD52EC8F}" srcOrd="0" destOrd="2" presId="urn:microsoft.com/office/officeart/2005/8/layout/hList6"/>
    <dgm:cxn modelId="{669DF3AC-6FCC-4BDC-9900-921A8321C035}" type="presOf" srcId="{E6F81B85-B60C-4DEB-AD06-059C33FF848E}" destId="{698D99B8-BF17-4DE8-83F7-87CE0FFC0ABB}" srcOrd="0" destOrd="2" presId="urn:microsoft.com/office/officeart/2005/8/layout/hList6"/>
    <dgm:cxn modelId="{0CA7AA9C-3347-418C-A72A-DA19FD1B3243}" type="presOf" srcId="{FE2792F6-AC83-4506-8631-B18C038FE984}" destId="{698D99B8-BF17-4DE8-83F7-87CE0FFC0ABB}" srcOrd="0" destOrd="5" presId="urn:microsoft.com/office/officeart/2005/8/layout/hList6"/>
    <dgm:cxn modelId="{809EA35B-14B8-4DD6-B4A3-F19F02AE6D69}" srcId="{BE325886-8354-41CB-8FBC-EDECFE5B633C}" destId="{4D919D03-1DCD-433C-A25A-3E006D719728}" srcOrd="6" destOrd="0" parTransId="{7961BD0B-D9A8-4060-BB4F-84FA3C0C22CF}" sibTransId="{96F633F5-8D7E-4629-BD56-6378C83F696A}"/>
    <dgm:cxn modelId="{7963F4D1-DE04-44CC-9931-F0957E33AC61}" type="presOf" srcId="{4D919D03-1DCD-433C-A25A-3E006D719728}" destId="{698D99B8-BF17-4DE8-83F7-87CE0FFC0ABB}" srcOrd="0" destOrd="7" presId="urn:microsoft.com/office/officeart/2005/8/layout/hList6"/>
    <dgm:cxn modelId="{49BF1880-021A-4302-94C6-5F35645000AA}" type="presOf" srcId="{BE325886-8354-41CB-8FBC-EDECFE5B633C}" destId="{698D99B8-BF17-4DE8-83F7-87CE0FFC0ABB}" srcOrd="0" destOrd="0" presId="urn:microsoft.com/office/officeart/2005/8/layout/hList6"/>
    <dgm:cxn modelId="{D41F5E2C-CE07-4FB9-BD0E-AF0BE3ADD592}" type="presOf" srcId="{6E23B765-88CE-42AF-91F8-85DB2590C399}" destId="{8E70D76E-8E8A-4DAF-8892-D595CD52EC8F}" srcOrd="0" destOrd="4" presId="urn:microsoft.com/office/officeart/2005/8/layout/hList6"/>
    <dgm:cxn modelId="{8409AB86-DA5C-4A82-B5F3-F04A21A9E628}" type="presOf" srcId="{6D656099-1D18-40A6-8583-BF2A01F038B0}" destId="{8E70D76E-8E8A-4DAF-8892-D595CD52EC8F}" srcOrd="0" destOrd="6" presId="urn:microsoft.com/office/officeart/2005/8/layout/hList6"/>
    <dgm:cxn modelId="{3DD89633-8D72-4066-8A34-6F21F91EC065}" type="presOf" srcId="{3C3C32BD-D938-4D47-9AA7-551002EBB7E7}" destId="{698D99B8-BF17-4DE8-83F7-87CE0FFC0ABB}" srcOrd="0" destOrd="3" presId="urn:microsoft.com/office/officeart/2005/8/layout/hList6"/>
    <dgm:cxn modelId="{1DE4D8DC-1FEC-40D6-A050-789913819A97}" srcId="{22A3BA94-3CFB-4E9E-A277-8D9BB645366F}" destId="{E43A2652-B6C2-4DDF-B607-E15A5D42ABF1}" srcOrd="2" destOrd="0" parTransId="{DCDE7B0E-5201-47A6-80D2-7C418D906BE4}" sibTransId="{86B01E9C-9462-4E84-B07A-1E0B9878BAB7}"/>
    <dgm:cxn modelId="{CA9F294C-4343-406D-A254-C8A9A3901A02}" srcId="{BE325886-8354-41CB-8FBC-EDECFE5B633C}" destId="{3C3C32BD-D938-4D47-9AA7-551002EBB7E7}" srcOrd="2" destOrd="0" parTransId="{111CFFBE-3938-4F91-8657-9127A319F7C0}" sibTransId="{5D650E53-966D-4782-98FC-50F261BE9AF1}"/>
    <dgm:cxn modelId="{1FEB6CF1-63B7-4E91-B47D-151C9B170FA8}" srcId="{22A3BA94-3CFB-4E9E-A277-8D9BB645366F}" destId="{6D656099-1D18-40A6-8583-BF2A01F038B0}" srcOrd="5" destOrd="0" parTransId="{50C1065D-E60D-4CF4-94CC-A666DBE4149F}" sibTransId="{AE163704-4BED-453C-BF87-16ED9E5B8F7E}"/>
    <dgm:cxn modelId="{AA2D1E80-4135-4C9C-861C-BCB387169FCB}" type="presOf" srcId="{BE7890BC-9170-4621-A111-5FA8C636D3AD}" destId="{8E70D76E-8E8A-4DAF-8892-D595CD52EC8F}" srcOrd="0" destOrd="7" presId="urn:microsoft.com/office/officeart/2005/8/layout/hList6"/>
    <dgm:cxn modelId="{F15C76B3-5279-427E-B861-42F16097703A}" srcId="{22A3BA94-3CFB-4E9E-A277-8D9BB645366F}" destId="{AA813BD0-E4A3-4A2C-AA7E-C1A3AF4E909D}" srcOrd="4" destOrd="0" parTransId="{FCB1F5F1-B77C-48E2-A615-21B1B9F084AB}" sibTransId="{A1E58269-706A-4E37-A830-E8735FCDF4D3}"/>
    <dgm:cxn modelId="{78A3D136-ED6A-42AB-8E99-2C13AE51DF30}" srcId="{BE325886-8354-41CB-8FBC-EDECFE5B633C}" destId="{B9CB6614-9779-4603-A3F6-7312CA352190}" srcOrd="3" destOrd="0" parTransId="{626D8709-E9FB-481A-8677-B947E7E965A0}" sibTransId="{C5C2F35D-A4D7-4D27-AFD6-2AEE8E89FB87}"/>
    <dgm:cxn modelId="{74F40674-4B4B-40F6-9594-4182C55D50F0}" srcId="{BE325886-8354-41CB-8FBC-EDECFE5B633C}" destId="{ECA0A9C0-66AC-4671-82F6-263B2DD07255}" srcOrd="5" destOrd="0" parTransId="{7228DDCD-2150-487E-B278-ADA0CC9C0750}" sibTransId="{B5EB9F25-A198-4A34-8F7A-08599D4D8E13}"/>
    <dgm:cxn modelId="{C7854DC8-7AF3-407F-BD61-30D569F93865}" type="presOf" srcId="{AA813BD0-E4A3-4A2C-AA7E-C1A3AF4E909D}" destId="{8E70D76E-8E8A-4DAF-8892-D595CD52EC8F}" srcOrd="0" destOrd="5" presId="urn:microsoft.com/office/officeart/2005/8/layout/hList6"/>
    <dgm:cxn modelId="{CE5B5758-829D-47E5-8422-BEDDFF0F0E14}" type="presOf" srcId="{29F27634-BA7B-4D1A-A115-81C9FD9FA7D7}" destId="{698D99B8-BF17-4DE8-83F7-87CE0FFC0ABB}" srcOrd="0" destOrd="1" presId="urn:microsoft.com/office/officeart/2005/8/layout/hList6"/>
    <dgm:cxn modelId="{2EA1467C-D2A2-4632-AAB2-7D97D9695A6D}" srcId="{04633152-D5B7-4053-98CA-987536EA7538}" destId="{BC4D337A-226C-4F7C-BEBF-74CF132DF3BC}" srcOrd="1" destOrd="0" parTransId="{1E6B104E-1165-4F7E-99D9-16607E91C48B}" sibTransId="{01C4D1BE-655D-4481-8F60-794DCDE0F1C6}"/>
    <dgm:cxn modelId="{52A39240-64B0-4D37-8BFE-4D8EAEDB1E02}" srcId="{04633152-D5B7-4053-98CA-987536EA7538}" destId="{22A3BA94-3CFB-4E9E-A277-8D9BB645366F}" srcOrd="2" destOrd="0" parTransId="{97D74B0E-AF9D-41BB-84C8-910DD1A67188}" sibTransId="{00332A92-DF9C-4CEA-A3A2-78CD3B491B96}"/>
    <dgm:cxn modelId="{2CED411C-85CB-41CF-B7D0-317E8D82D445}" srcId="{BE325886-8354-41CB-8FBC-EDECFE5B633C}" destId="{FE2792F6-AC83-4506-8631-B18C038FE984}" srcOrd="4" destOrd="0" parTransId="{59980986-B54C-4F33-BD40-A23AC076DA7F}" sibTransId="{53A61CE0-CF12-4F21-A42B-9ED0ABCE9D30}"/>
    <dgm:cxn modelId="{D5E47954-D264-4826-A6AD-15C94E47B5B1}" type="presOf" srcId="{ECA0A9C0-66AC-4671-82F6-263B2DD07255}" destId="{698D99B8-BF17-4DE8-83F7-87CE0FFC0ABB}" srcOrd="0" destOrd="6" presId="urn:microsoft.com/office/officeart/2005/8/layout/hList6"/>
    <dgm:cxn modelId="{FB8E72C5-2958-456E-98D0-B2429B39700E}" type="presOf" srcId="{DC842D05-9890-45DA-855F-33920087AB53}" destId="{8E70D76E-8E8A-4DAF-8892-D595CD52EC8F}" srcOrd="0" destOrd="1" presId="urn:microsoft.com/office/officeart/2005/8/layout/hList6"/>
    <dgm:cxn modelId="{D1944EDB-9C08-402D-9D2B-980E8EB0A996}" type="presOf" srcId="{E43A2652-B6C2-4DDF-B607-E15A5D42ABF1}" destId="{8E70D76E-8E8A-4DAF-8892-D595CD52EC8F}" srcOrd="0" destOrd="3" presId="urn:microsoft.com/office/officeart/2005/8/layout/hList6"/>
    <dgm:cxn modelId="{9D29F54D-AAC8-43AD-911D-E9909FBAEBCB}" type="presOf" srcId="{BC4D337A-226C-4F7C-BEBF-74CF132DF3BC}" destId="{288FC630-BD14-4E86-80D1-82B2E9C94483}" srcOrd="0" destOrd="0" presId="urn:microsoft.com/office/officeart/2005/8/layout/hList6"/>
    <dgm:cxn modelId="{C4F61A80-97DA-4EB9-9C88-AAF4626C333E}" srcId="{BE325886-8354-41CB-8FBC-EDECFE5B633C}" destId="{E6F81B85-B60C-4DEB-AD06-059C33FF848E}" srcOrd="1" destOrd="0" parTransId="{FEB131D6-CD4B-4BB2-B464-D99FD5CB48A9}" sibTransId="{5B6117A5-1672-4BBB-A63B-34062D676D09}"/>
    <dgm:cxn modelId="{2F9FD576-0ACD-43BC-A367-C5A5B8C19AC8}" srcId="{22A3BA94-3CFB-4E9E-A277-8D9BB645366F}" destId="{6E23B765-88CE-42AF-91F8-85DB2590C399}" srcOrd="3" destOrd="0" parTransId="{AFB18AF3-262F-46FB-9797-6BAF5F889980}" sibTransId="{8E22FA8C-E432-4F40-BD4A-128C09A01D17}"/>
    <dgm:cxn modelId="{B8BA7EED-0127-46D9-BD9A-0D64BF7D3DD9}" srcId="{22A3BA94-3CFB-4E9E-A277-8D9BB645366F}" destId="{E483F853-2863-4C35-82FC-1F61F153C181}" srcOrd="1" destOrd="0" parTransId="{F0008883-02FA-46B0-94AA-1AD88B5CD651}" sibTransId="{72653F4E-4983-43CA-981A-181343556AB4}"/>
    <dgm:cxn modelId="{857C7390-2673-4782-AA7D-687BE07D988B}" type="presParOf" srcId="{9086FD9D-B013-46F2-A6A3-8DFE96EBCBA2}" destId="{698D99B8-BF17-4DE8-83F7-87CE0FFC0ABB}" srcOrd="0" destOrd="0" presId="urn:microsoft.com/office/officeart/2005/8/layout/hList6"/>
    <dgm:cxn modelId="{4CDD20FA-E641-4FE4-BECC-DF249C305CC6}" type="presParOf" srcId="{9086FD9D-B013-46F2-A6A3-8DFE96EBCBA2}" destId="{3FD92DBA-D53E-405B-85B1-7442469AD0DA}" srcOrd="1" destOrd="0" presId="urn:microsoft.com/office/officeart/2005/8/layout/hList6"/>
    <dgm:cxn modelId="{BD25A31B-5D4B-4E44-8917-BC9800846BCE}" type="presParOf" srcId="{9086FD9D-B013-46F2-A6A3-8DFE96EBCBA2}" destId="{288FC630-BD14-4E86-80D1-82B2E9C94483}" srcOrd="2" destOrd="0" presId="urn:microsoft.com/office/officeart/2005/8/layout/hList6"/>
    <dgm:cxn modelId="{AE97A291-5BF5-4AFB-ABD4-948157657A8A}" type="presParOf" srcId="{9086FD9D-B013-46F2-A6A3-8DFE96EBCBA2}" destId="{92A437EE-21A1-4912-A005-E61BC2DF7AE6}" srcOrd="3" destOrd="0" presId="urn:microsoft.com/office/officeart/2005/8/layout/hList6"/>
    <dgm:cxn modelId="{20C2D577-BAE3-485D-83F9-94F638B0D065}" type="presParOf" srcId="{9086FD9D-B013-46F2-A6A3-8DFE96EBCBA2}" destId="{8E70D76E-8E8A-4DAF-8892-D595CD52EC8F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83C4A50-7849-47A4-98AE-228D3D7496C6}">
      <dsp:nvSpPr>
        <dsp:cNvPr id="0" name=""/>
        <dsp:cNvSpPr/>
      </dsp:nvSpPr>
      <dsp:spPr>
        <a:xfrm>
          <a:off x="4434254" y="2376254"/>
          <a:ext cx="2622535" cy="2340247"/>
        </a:xfrm>
        <a:prstGeom prst="gear9">
          <a:avLst/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 smtClean="0"/>
            <a:t>DIRECCION GENERAL DE ADMINSTRACION</a:t>
          </a:r>
          <a:endParaRPr lang="es-ES" sz="1500" kern="1200" dirty="0"/>
        </a:p>
      </dsp:txBody>
      <dsp:txXfrm>
        <a:off x="4434254" y="2376254"/>
        <a:ext cx="2622535" cy="2340247"/>
      </dsp:txXfrm>
    </dsp:sp>
    <dsp:sp modelId="{A2B89FDD-F556-428E-8E0D-6D0ED81B6689}">
      <dsp:nvSpPr>
        <dsp:cNvPr id="0" name=""/>
        <dsp:cNvSpPr/>
      </dsp:nvSpPr>
      <dsp:spPr>
        <a:xfrm>
          <a:off x="1584181" y="2118477"/>
          <a:ext cx="2770856" cy="2477075"/>
        </a:xfrm>
        <a:prstGeom prst="gear6">
          <a:avLst/>
        </a:prstGeom>
        <a:solidFill>
          <a:schemeClr val="accent2">
            <a:lumMod val="75000"/>
          </a:schemeClr>
        </a:solidFill>
        <a:ln w="9525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solidFill>
                <a:schemeClr val="bg1"/>
              </a:solidFill>
            </a:rPr>
            <a:t>SUBSECRETARIA DE EDUCACION</a:t>
          </a:r>
          <a:endParaRPr lang="es-ES" sz="1400" kern="1200" dirty="0">
            <a:solidFill>
              <a:schemeClr val="bg1"/>
            </a:solidFill>
          </a:endParaRPr>
        </a:p>
      </dsp:txBody>
      <dsp:txXfrm>
        <a:off x="1584181" y="2118477"/>
        <a:ext cx="2770856" cy="2477075"/>
      </dsp:txXfrm>
    </dsp:sp>
    <dsp:sp modelId="{3F4342AC-7EC8-43D1-9AB9-5C5957D07014}">
      <dsp:nvSpPr>
        <dsp:cNvPr id="0" name=""/>
        <dsp:cNvSpPr/>
      </dsp:nvSpPr>
      <dsp:spPr>
        <a:xfrm rot="20700000">
          <a:off x="3118487" y="409548"/>
          <a:ext cx="2427028" cy="2427028"/>
        </a:xfrm>
        <a:prstGeom prst="gear6">
          <a:avLst/>
        </a:prstGeom>
        <a:solidFill>
          <a:schemeClr val="accent4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/>
            <a:t>SUBSECRETARIA DE PLANEAMIENTO Y EVALUACION DE LA CALIDAD EDUCATIVA</a:t>
          </a:r>
          <a:endParaRPr lang="es-ES" sz="1400" b="1" kern="1200" dirty="0"/>
        </a:p>
      </dsp:txBody>
      <dsp:txXfrm>
        <a:off x="3650805" y="941866"/>
        <a:ext cx="1362391" cy="1362391"/>
      </dsp:txXfrm>
    </dsp:sp>
    <dsp:sp modelId="{032A7D3F-0FC4-44AB-87F1-A65A97FDD5A9}">
      <dsp:nvSpPr>
        <dsp:cNvPr id="0" name=""/>
        <dsp:cNvSpPr/>
      </dsp:nvSpPr>
      <dsp:spPr>
        <a:xfrm>
          <a:off x="4320474" y="1800219"/>
          <a:ext cx="3649813" cy="3074339"/>
        </a:xfrm>
        <a:prstGeom prst="circularArrow">
          <a:avLst>
            <a:gd name="adj1" fmla="val 4687"/>
            <a:gd name="adj2" fmla="val 299029"/>
            <a:gd name="adj3" fmla="val 2549593"/>
            <a:gd name="adj4" fmla="val 15791060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1EF5DC-4F3C-42C0-BE41-C0F30EE8F32B}">
      <dsp:nvSpPr>
        <dsp:cNvPr id="0" name=""/>
        <dsp:cNvSpPr/>
      </dsp:nvSpPr>
      <dsp:spPr>
        <a:xfrm>
          <a:off x="1235972" y="1440152"/>
          <a:ext cx="3167559" cy="3167559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4E3E42-D74D-4EDD-9CB9-A52FEF2B9ADF}">
      <dsp:nvSpPr>
        <dsp:cNvPr id="0" name=""/>
        <dsp:cNvSpPr/>
      </dsp:nvSpPr>
      <dsp:spPr>
        <a:xfrm>
          <a:off x="2418977" y="-404679"/>
          <a:ext cx="3785550" cy="3415267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8D99B8-BF17-4DE8-83F7-87CE0FFC0ABB}">
      <dsp:nvSpPr>
        <dsp:cNvPr id="0" name=""/>
        <dsp:cNvSpPr/>
      </dsp:nvSpPr>
      <dsp:spPr>
        <a:xfrm rot="16200000">
          <a:off x="-1745218" y="1746229"/>
          <a:ext cx="6120680" cy="2628221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0" rIns="135348" bIns="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TODAS LAS DIRECCIONES DE LA SUBSECRETRARIA DE EDUCACION</a:t>
          </a:r>
          <a:endParaRPr lang="es-ES" sz="21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INICIAL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PRIMARIA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ESPECIAL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SECUNDARIA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JOVENES Y ADULTOS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TECNICA Y TRABAJO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PRIVADA</a:t>
          </a:r>
          <a:endParaRPr lang="es-ES" sz="1600" kern="1200" dirty="0"/>
        </a:p>
      </dsp:txBody>
      <dsp:txXfrm rot="16200000">
        <a:off x="-1745218" y="1746229"/>
        <a:ext cx="6120680" cy="2628221"/>
      </dsp:txXfrm>
    </dsp:sp>
    <dsp:sp modelId="{288FC630-BD14-4E86-80D1-82B2E9C94483}">
      <dsp:nvSpPr>
        <dsp:cNvPr id="0" name=""/>
        <dsp:cNvSpPr/>
      </dsp:nvSpPr>
      <dsp:spPr>
        <a:xfrm rot="16200000">
          <a:off x="1080119" y="1746229"/>
          <a:ext cx="6120680" cy="2628221"/>
        </a:xfrm>
        <a:prstGeom prst="flowChartManualOperati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0" rIns="135348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100" kern="1200" dirty="0"/>
        </a:p>
      </dsp:txBody>
      <dsp:txXfrm rot="16200000">
        <a:off x="1080119" y="1746229"/>
        <a:ext cx="6120680" cy="2628221"/>
      </dsp:txXfrm>
    </dsp:sp>
    <dsp:sp modelId="{8E70D76E-8E8A-4DAF-8892-D595CD52EC8F}">
      <dsp:nvSpPr>
        <dsp:cNvPr id="0" name=""/>
        <dsp:cNvSpPr/>
      </dsp:nvSpPr>
      <dsp:spPr>
        <a:xfrm rot="16200000">
          <a:off x="3905458" y="1746229"/>
          <a:ext cx="6120680" cy="2628221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0" rIns="135348" bIns="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TODAS LAS DIRECCIONES DE LA SUBSECRETARIA DE PLANEAMIENTO Y EVAL DE LA CALIDAD EDUC</a:t>
          </a:r>
          <a:endParaRPr lang="es-ES" sz="21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EXPANSION Y COBERTURA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CALIDAD EDUCATIVA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SUPERIOR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INFRAESTRUCTURA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POLITICAS DIGITALES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DOAITE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BIENESTAR DOCENTE</a:t>
          </a:r>
          <a:endParaRPr lang="es-ES" sz="1600" kern="1200" dirty="0"/>
        </a:p>
      </dsp:txBody>
      <dsp:txXfrm rot="16200000">
        <a:off x="3905458" y="1746229"/>
        <a:ext cx="6120680" cy="26282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2CFCF-FE8B-4215-8BF5-3516D03E5E58}" type="datetimeFigureOut">
              <a:rPr lang="es-ES" smtClean="0"/>
              <a:pPr/>
              <a:t>03/07/2013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2630-092D-4FDA-A35D-750BE72DEFE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2CFCF-FE8B-4215-8BF5-3516D03E5E58}" type="datetimeFigureOut">
              <a:rPr lang="es-ES" smtClean="0"/>
              <a:pPr/>
              <a:t>03/07/2013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2630-092D-4FDA-A35D-750BE72DEFE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2CFCF-FE8B-4215-8BF5-3516D03E5E58}" type="datetimeFigureOut">
              <a:rPr lang="es-ES" smtClean="0"/>
              <a:pPr/>
              <a:t>03/07/2013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2630-092D-4FDA-A35D-750BE72DEFE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2CFCF-FE8B-4215-8BF5-3516D03E5E58}" type="datetimeFigureOut">
              <a:rPr lang="es-ES" smtClean="0"/>
              <a:pPr/>
              <a:t>03/07/2013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2630-092D-4FDA-A35D-750BE72DEFE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2CFCF-FE8B-4215-8BF5-3516D03E5E58}" type="datetimeFigureOut">
              <a:rPr lang="es-ES" smtClean="0"/>
              <a:pPr/>
              <a:t>03/07/2013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2630-092D-4FDA-A35D-750BE72DEFE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2CFCF-FE8B-4215-8BF5-3516D03E5E58}" type="datetimeFigureOut">
              <a:rPr lang="es-ES" smtClean="0"/>
              <a:pPr/>
              <a:t>03/07/2013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2630-092D-4FDA-A35D-750BE72DEFE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2CFCF-FE8B-4215-8BF5-3516D03E5E58}" type="datetimeFigureOut">
              <a:rPr lang="es-ES" smtClean="0"/>
              <a:pPr/>
              <a:t>03/07/2013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2630-092D-4FDA-A35D-750BE72DEFE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2CFCF-FE8B-4215-8BF5-3516D03E5E58}" type="datetimeFigureOut">
              <a:rPr lang="es-ES" smtClean="0"/>
              <a:pPr/>
              <a:t>03/07/2013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2630-092D-4FDA-A35D-750BE72DEFE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2CFCF-FE8B-4215-8BF5-3516D03E5E58}" type="datetimeFigureOut">
              <a:rPr lang="es-ES" smtClean="0"/>
              <a:pPr/>
              <a:t>03/07/2013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2630-092D-4FDA-A35D-750BE72DEFE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2CFCF-FE8B-4215-8BF5-3516D03E5E58}" type="datetimeFigureOut">
              <a:rPr lang="es-ES" smtClean="0"/>
              <a:pPr/>
              <a:t>03/07/2013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2630-092D-4FDA-A35D-750BE72DEFE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2CFCF-FE8B-4215-8BF5-3516D03E5E58}" type="datetimeFigureOut">
              <a:rPr lang="es-ES" smtClean="0"/>
              <a:pPr/>
              <a:t>03/07/2013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2630-092D-4FDA-A35D-750BE72DEFE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2CFCF-FE8B-4215-8BF5-3516D03E5E58}" type="datetimeFigureOut">
              <a:rPr lang="es-ES" smtClean="0"/>
              <a:pPr/>
              <a:t>03/07/2013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B2630-092D-4FDA-A35D-750BE72DEFE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8 Diagrama"/>
          <p:cNvGraphicFramePr/>
          <p:nvPr/>
        </p:nvGraphicFramePr>
        <p:xfrm>
          <a:off x="683568" y="404664"/>
          <a:ext cx="7920880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9 CuadroTexto"/>
          <p:cNvSpPr txBox="1"/>
          <p:nvPr/>
        </p:nvSpPr>
        <p:spPr>
          <a:xfrm>
            <a:off x="1259632" y="5517232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/>
              <a:t>DIRECCION  GENERAL DE ESCUELAS</a:t>
            </a:r>
            <a:endParaRPr lang="es-E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Diagrama"/>
          <p:cNvGraphicFramePr/>
          <p:nvPr/>
        </p:nvGraphicFramePr>
        <p:xfrm>
          <a:off x="395536" y="404664"/>
          <a:ext cx="8280920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Flecha curvada hacia la derecha"/>
          <p:cNvSpPr/>
          <p:nvPr/>
        </p:nvSpPr>
        <p:spPr>
          <a:xfrm>
            <a:off x="2339752" y="2420888"/>
            <a:ext cx="1152128" cy="266429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5" name="4 Flecha curvada hacia la izquierda"/>
          <p:cNvSpPr/>
          <p:nvPr/>
        </p:nvSpPr>
        <p:spPr>
          <a:xfrm rot="16200000" flipV="1">
            <a:off x="4103948" y="-351420"/>
            <a:ext cx="1368152" cy="288032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6" name="5 Flecha curvada hacia la derecha"/>
          <p:cNvSpPr/>
          <p:nvPr/>
        </p:nvSpPr>
        <p:spPr>
          <a:xfrm rot="16478224">
            <a:off x="4452979" y="4132927"/>
            <a:ext cx="1063734" cy="2994413"/>
          </a:xfrm>
          <a:prstGeom prst="curvedRightArrow">
            <a:avLst>
              <a:gd name="adj1" fmla="val 50000"/>
              <a:gd name="adj2" fmla="val 44204"/>
              <a:gd name="adj3" fmla="val 225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419872" y="2060848"/>
            <a:ext cx="2376264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600" b="1" dirty="0" smtClean="0"/>
              <a:t>Fortalecimiento de  espacios comunes de articulación</a:t>
            </a:r>
          </a:p>
          <a:p>
            <a:r>
              <a:rPr lang="es-ES" sz="2600" b="1" dirty="0" smtClean="0"/>
              <a:t>.</a:t>
            </a:r>
            <a:r>
              <a:rPr lang="es-ES" sz="1400" b="1" dirty="0" smtClean="0"/>
              <a:t>cuestiones curriculares, orientaciones y modalidades, PMI, Desarrollo profesional docente, trayectorias </a:t>
            </a:r>
            <a:r>
              <a:rPr lang="es-ES" sz="1400" b="1" smtClean="0"/>
              <a:t>estudiantiles, …</a:t>
            </a:r>
            <a:endParaRPr lang="es-ES" sz="14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1259632" y="6165304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Otras instituciones  políticas, económicas, sociales, culturales, etc.</a:t>
            </a:r>
            <a:endParaRPr lang="es-ES" b="1" dirty="0"/>
          </a:p>
        </p:txBody>
      </p:sp>
      <p:sp>
        <p:nvSpPr>
          <p:cNvPr id="9" name="8 Flecha curvada hacia abajo"/>
          <p:cNvSpPr/>
          <p:nvPr/>
        </p:nvSpPr>
        <p:spPr>
          <a:xfrm>
            <a:off x="2123728" y="5373216"/>
            <a:ext cx="1368152" cy="79208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0" name="9 Flecha curvada hacia abajo"/>
          <p:cNvSpPr/>
          <p:nvPr/>
        </p:nvSpPr>
        <p:spPr>
          <a:xfrm>
            <a:off x="6372200" y="5373216"/>
            <a:ext cx="1368152" cy="79208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411760" y="260648"/>
            <a:ext cx="4032448" cy="70788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chemeClr val="bg1"/>
                </a:solidFill>
              </a:rPr>
              <a:t>DIRECCIÓN  DE </a:t>
            </a:r>
          </a:p>
          <a:p>
            <a:pPr algn="ctr"/>
            <a:r>
              <a:rPr lang="es-ES" sz="2000" b="1" dirty="0" smtClean="0">
                <a:solidFill>
                  <a:schemeClr val="bg1"/>
                </a:solidFill>
              </a:rPr>
              <a:t>EDUCACION SUPERIOR</a:t>
            </a:r>
            <a:endParaRPr lang="es-ES" sz="2000" b="1" dirty="0">
              <a:solidFill>
                <a:schemeClr val="bg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843808" y="1556792"/>
            <a:ext cx="3240360" cy="5730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 smtClean="0"/>
              <a:t>SUBDIRECCION DE FORMACIÓN</a:t>
            </a:r>
          </a:p>
          <a:p>
            <a:pPr algn="ctr"/>
            <a:r>
              <a:rPr lang="es-ES" sz="1600" b="1" dirty="0" smtClean="0"/>
              <a:t> E INVESTIGACIÓN</a:t>
            </a:r>
            <a:endParaRPr lang="es-ES" sz="1600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4139952" y="2696705"/>
            <a:ext cx="1224136" cy="15682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 smtClean="0"/>
              <a:t>COORD. DE FORMACIÓN INICIAL Y </a:t>
            </a:r>
          </a:p>
          <a:p>
            <a:pPr algn="ctr"/>
            <a:r>
              <a:rPr lang="es-ES" sz="1400" b="1" dirty="0" smtClean="0"/>
              <a:t>CONTINUA</a:t>
            </a:r>
          </a:p>
          <a:p>
            <a:pPr algn="ctr"/>
            <a:r>
              <a:rPr lang="es-ES" sz="1400" b="1" dirty="0" smtClean="0"/>
              <a:t>DE  LA </a:t>
            </a:r>
          </a:p>
          <a:p>
            <a:pPr algn="ctr"/>
            <a:r>
              <a:rPr lang="es-ES" sz="1400" b="1" dirty="0" smtClean="0"/>
              <a:t>FORMACIÓN TÉCNICA</a:t>
            </a:r>
            <a:endParaRPr lang="es-ES" sz="1400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5468615" y="2696705"/>
            <a:ext cx="615553" cy="262378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vert="vert" wrap="square" rtlCol="0">
            <a:spAutoFit/>
          </a:bodyPr>
          <a:lstStyle/>
          <a:p>
            <a:pPr algn="ctr"/>
            <a:r>
              <a:rPr lang="es-ES" sz="1400" b="1" dirty="0" smtClean="0"/>
              <a:t>COORD. DE INVESTIGACIÓN</a:t>
            </a:r>
          </a:p>
          <a:p>
            <a:pPr algn="ctr"/>
            <a:r>
              <a:rPr lang="es-ES" sz="1400" b="1" dirty="0" smtClean="0"/>
              <a:t> Y PROD. DE MATER. DIDÁCTICOS</a:t>
            </a:r>
            <a:endParaRPr lang="es-ES" sz="1400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4283968" y="4365104"/>
            <a:ext cx="1008112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CONSTRUC.</a:t>
            </a:r>
          </a:p>
          <a:p>
            <a:r>
              <a:rPr lang="es-ES" sz="1200" dirty="0" smtClean="0"/>
              <a:t>DESARROLLO Y EVALUAC</a:t>
            </a:r>
          </a:p>
          <a:p>
            <a:r>
              <a:rPr lang="es-ES" sz="1200" dirty="0" smtClean="0"/>
              <a:t>CURRICULAR</a:t>
            </a:r>
            <a:endParaRPr lang="es-ES" sz="12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2843808" y="5373216"/>
            <a:ext cx="3240360" cy="45237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 smtClean="0"/>
              <a:t>DESARROLLO PROFESIONAL </a:t>
            </a:r>
          </a:p>
          <a:p>
            <a:pPr algn="ctr"/>
            <a:r>
              <a:rPr lang="es-ES" sz="1200" b="1" dirty="0" smtClean="0"/>
              <a:t>DOCENTE Y TÉCNICO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2843808" y="6224672"/>
            <a:ext cx="3240360" cy="633328"/>
          </a:xfrm>
          <a:prstGeom prst="rect">
            <a:avLst/>
          </a:prstGeom>
          <a:solidFill>
            <a:srgbClr val="7030A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 smtClean="0">
                <a:solidFill>
                  <a:schemeClr val="bg1"/>
                </a:solidFill>
              </a:rPr>
              <a:t>POLITICAS DE FORTALECIMIENTO DE LAS FUNCIONES DEL SISTEMA</a:t>
            </a:r>
          </a:p>
          <a:p>
            <a:pPr algn="ctr"/>
            <a:r>
              <a:rPr lang="es-ES" sz="1200" b="1" dirty="0" smtClean="0">
                <a:solidFill>
                  <a:schemeClr val="bg1"/>
                </a:solidFill>
              </a:rPr>
              <a:t>DE FORMAC DOCENTE Y TÉCNICA</a:t>
            </a:r>
          </a:p>
        </p:txBody>
      </p:sp>
      <p:sp>
        <p:nvSpPr>
          <p:cNvPr id="18" name="17 Flecha arriba"/>
          <p:cNvSpPr/>
          <p:nvPr/>
        </p:nvSpPr>
        <p:spPr>
          <a:xfrm>
            <a:off x="3995936" y="5877272"/>
            <a:ext cx="1008112" cy="21167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CuadroTexto"/>
          <p:cNvSpPr txBox="1"/>
          <p:nvPr/>
        </p:nvSpPr>
        <p:spPr>
          <a:xfrm>
            <a:off x="2843808" y="2696705"/>
            <a:ext cx="1224136" cy="15682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 smtClean="0"/>
              <a:t>COORD. DE FORMACIÓN INICIAL Y </a:t>
            </a:r>
          </a:p>
          <a:p>
            <a:pPr algn="ctr"/>
            <a:r>
              <a:rPr lang="es-ES" sz="1400" b="1" dirty="0" smtClean="0"/>
              <a:t>CONTINUA</a:t>
            </a:r>
          </a:p>
          <a:p>
            <a:pPr algn="ctr"/>
            <a:r>
              <a:rPr lang="es-ES" sz="1400" b="1" dirty="0" smtClean="0"/>
              <a:t>DE  LA </a:t>
            </a:r>
          </a:p>
          <a:p>
            <a:pPr algn="ctr"/>
            <a:r>
              <a:rPr lang="es-ES" sz="1400" b="1" dirty="0" smtClean="0"/>
              <a:t>FORMACIÓN DOCENTE</a:t>
            </a:r>
            <a:endParaRPr lang="es-ES" sz="1400" b="1" dirty="0"/>
          </a:p>
        </p:txBody>
      </p:sp>
      <p:sp>
        <p:nvSpPr>
          <p:cNvPr id="24" name="23 CuadroTexto"/>
          <p:cNvSpPr txBox="1"/>
          <p:nvPr/>
        </p:nvSpPr>
        <p:spPr>
          <a:xfrm>
            <a:off x="2915816" y="4365104"/>
            <a:ext cx="1008112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CONSTRUC.</a:t>
            </a:r>
          </a:p>
          <a:p>
            <a:r>
              <a:rPr lang="es-ES" sz="1200" dirty="0" smtClean="0"/>
              <a:t>DESARROLLO Y EVALUAC</a:t>
            </a:r>
          </a:p>
          <a:p>
            <a:r>
              <a:rPr lang="es-ES" sz="1200" dirty="0" smtClean="0"/>
              <a:t>CURRICULAR</a:t>
            </a:r>
            <a:endParaRPr lang="es-ES" sz="1200" dirty="0"/>
          </a:p>
        </p:txBody>
      </p:sp>
      <p:sp>
        <p:nvSpPr>
          <p:cNvPr id="27" name="26 CuadroTexto"/>
          <p:cNvSpPr txBox="1"/>
          <p:nvPr/>
        </p:nvSpPr>
        <p:spPr>
          <a:xfrm>
            <a:off x="251520" y="1484784"/>
            <a:ext cx="2520280" cy="7386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 smtClean="0"/>
              <a:t>COORDINACIÓN DE DESARROLLO JURISDICCIONAL , INSTITUCIONAL Y NORMATIVO</a:t>
            </a:r>
          </a:p>
        </p:txBody>
      </p:sp>
      <p:sp>
        <p:nvSpPr>
          <p:cNvPr id="28" name="27 CuadroTexto"/>
          <p:cNvSpPr txBox="1"/>
          <p:nvPr/>
        </p:nvSpPr>
        <p:spPr>
          <a:xfrm>
            <a:off x="432048" y="2818890"/>
            <a:ext cx="1854424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/>
              <a:t>REGIST.RO DE TITULOS Y CERTIFICACIONES</a:t>
            </a:r>
            <a:endParaRPr lang="es-ES" sz="1200" dirty="0"/>
          </a:p>
        </p:txBody>
      </p:sp>
      <p:sp>
        <p:nvSpPr>
          <p:cNvPr id="29" name="28 CuadroTexto"/>
          <p:cNvSpPr txBox="1"/>
          <p:nvPr/>
        </p:nvSpPr>
        <p:spPr>
          <a:xfrm>
            <a:off x="432048" y="3435604"/>
            <a:ext cx="1854424" cy="276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/>
              <a:t>POLITICAS ESTUDIANTILES</a:t>
            </a:r>
            <a:endParaRPr lang="es-ES" sz="1200" dirty="0"/>
          </a:p>
        </p:txBody>
      </p:sp>
      <p:sp>
        <p:nvSpPr>
          <p:cNvPr id="31" name="30 CuadroTexto"/>
          <p:cNvSpPr txBox="1"/>
          <p:nvPr/>
        </p:nvSpPr>
        <p:spPr>
          <a:xfrm>
            <a:off x="449832" y="3939660"/>
            <a:ext cx="1854424" cy="276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/>
              <a:t>DESARROLLO TERRITORIAL</a:t>
            </a:r>
          </a:p>
        </p:txBody>
      </p:sp>
      <p:sp>
        <p:nvSpPr>
          <p:cNvPr id="32" name="31 CuadroTexto"/>
          <p:cNvSpPr txBox="1"/>
          <p:nvPr/>
        </p:nvSpPr>
        <p:spPr>
          <a:xfrm>
            <a:off x="432048" y="4393774"/>
            <a:ext cx="1854424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/>
              <a:t>ARTICULACIÓN INTRAMINISTERIOS</a:t>
            </a:r>
          </a:p>
          <a:p>
            <a:pPr algn="ctr"/>
            <a:r>
              <a:rPr lang="es-ES" sz="1200" dirty="0" smtClean="0"/>
              <a:t>INTRA DGE</a:t>
            </a:r>
          </a:p>
          <a:p>
            <a:pPr algn="ctr"/>
            <a:r>
              <a:rPr lang="es-ES" sz="1200" dirty="0" smtClean="0"/>
              <a:t>INTERSECCTORIAL</a:t>
            </a:r>
            <a:endParaRPr lang="es-ES" sz="12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432048" y="5411178"/>
            <a:ext cx="1854424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/>
              <a:t>PROYECTOS DE MEJORA INSTRITUCIONAL</a:t>
            </a:r>
            <a:endParaRPr lang="es-ES" sz="1200" dirty="0"/>
          </a:p>
        </p:txBody>
      </p:sp>
      <p:sp>
        <p:nvSpPr>
          <p:cNvPr id="35" name="34 CuadroTexto"/>
          <p:cNvSpPr txBox="1"/>
          <p:nvPr/>
        </p:nvSpPr>
        <p:spPr>
          <a:xfrm>
            <a:off x="14663" y="6211669"/>
            <a:ext cx="2649633" cy="646331"/>
          </a:xfrm>
          <a:prstGeom prst="rect">
            <a:avLst/>
          </a:prstGeom>
          <a:solidFill>
            <a:srgbClr val="7030A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 smtClean="0">
                <a:solidFill>
                  <a:schemeClr val="bg1"/>
                </a:solidFill>
              </a:rPr>
              <a:t>POLITICAS DE GENERACIÓN DE CONDICIONES JURISDICC     E INSTITUCIONALES.</a:t>
            </a:r>
          </a:p>
        </p:txBody>
      </p:sp>
      <p:sp>
        <p:nvSpPr>
          <p:cNvPr id="36" name="35 Flecha arriba"/>
          <p:cNvSpPr/>
          <p:nvPr/>
        </p:nvSpPr>
        <p:spPr>
          <a:xfrm>
            <a:off x="899592" y="5949280"/>
            <a:ext cx="1008112" cy="2160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36 Flecha abajo"/>
          <p:cNvSpPr/>
          <p:nvPr/>
        </p:nvSpPr>
        <p:spPr>
          <a:xfrm>
            <a:off x="395536" y="2276872"/>
            <a:ext cx="1836640" cy="3408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8" name="37 CuadroTexto"/>
          <p:cNvSpPr txBox="1"/>
          <p:nvPr/>
        </p:nvSpPr>
        <p:spPr>
          <a:xfrm>
            <a:off x="6621323" y="1358191"/>
            <a:ext cx="830997" cy="1710769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vert="vert" wrap="square" rtlCol="0">
            <a:spAutoFit/>
          </a:bodyPr>
          <a:lstStyle/>
          <a:p>
            <a:pPr algn="ctr"/>
            <a:r>
              <a:rPr lang="es-ES" sz="1400" b="1" dirty="0" smtClean="0"/>
              <a:t>COORDINACIÓN</a:t>
            </a:r>
          </a:p>
          <a:p>
            <a:pPr algn="ctr"/>
            <a:r>
              <a:rPr lang="es-ES" sz="1400" b="1" dirty="0" smtClean="0"/>
              <a:t>DE RECURSOS HUMANOS</a:t>
            </a:r>
            <a:endParaRPr lang="es-ES" sz="1400" b="1" dirty="0"/>
          </a:p>
        </p:txBody>
      </p:sp>
      <p:sp>
        <p:nvSpPr>
          <p:cNvPr id="41" name="40 CuadroTexto"/>
          <p:cNvSpPr txBox="1"/>
          <p:nvPr/>
        </p:nvSpPr>
        <p:spPr>
          <a:xfrm>
            <a:off x="7917467" y="1340769"/>
            <a:ext cx="830997" cy="1728192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vert="vert" wrap="square" rtlCol="0">
            <a:spAutoFit/>
          </a:bodyPr>
          <a:lstStyle/>
          <a:p>
            <a:pPr algn="ctr"/>
            <a:r>
              <a:rPr lang="es-ES" sz="1400" b="1" dirty="0" smtClean="0"/>
              <a:t>COORDINACIÓN</a:t>
            </a:r>
          </a:p>
          <a:p>
            <a:pPr algn="ctr"/>
            <a:r>
              <a:rPr lang="es-ES" sz="1400" b="1" dirty="0" smtClean="0"/>
              <a:t>DE GESTIÓN FINANCIERA</a:t>
            </a:r>
            <a:endParaRPr lang="es-ES" sz="1400" b="1" dirty="0"/>
          </a:p>
        </p:txBody>
      </p:sp>
      <p:sp>
        <p:nvSpPr>
          <p:cNvPr id="42" name="41 CuadroTexto"/>
          <p:cNvSpPr txBox="1"/>
          <p:nvPr/>
        </p:nvSpPr>
        <p:spPr>
          <a:xfrm>
            <a:off x="6549896" y="3434516"/>
            <a:ext cx="1046440" cy="1169551"/>
          </a:xfrm>
          <a:prstGeom prst="rect">
            <a:avLst/>
          </a:prstGeom>
          <a:solidFill>
            <a:srgbClr val="FFFF66"/>
          </a:solidFill>
          <a:ln>
            <a:solidFill>
              <a:srgbClr val="002060"/>
            </a:solidFill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es-ES" sz="1400" dirty="0" smtClean="0"/>
              <a:t>RECURSOS HUMANOS DE LOS INSTITUTOS Y DE LA DES</a:t>
            </a:r>
            <a:endParaRPr lang="es-ES" sz="1400" dirty="0"/>
          </a:p>
        </p:txBody>
      </p:sp>
      <p:sp>
        <p:nvSpPr>
          <p:cNvPr id="43" name="42 CuadroTexto"/>
          <p:cNvSpPr txBox="1"/>
          <p:nvPr/>
        </p:nvSpPr>
        <p:spPr>
          <a:xfrm>
            <a:off x="7721188" y="3913892"/>
            <a:ext cx="1243300" cy="523220"/>
          </a:xfrm>
          <a:prstGeom prst="rect">
            <a:avLst/>
          </a:prstGeom>
          <a:solidFill>
            <a:srgbClr val="FFFF66"/>
          </a:solidFill>
          <a:ln>
            <a:solidFill>
              <a:srgbClr val="002060"/>
            </a:solidFill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es-ES" sz="1400" dirty="0" smtClean="0"/>
              <a:t>PPROGRAMAS Y PROYECTOS</a:t>
            </a:r>
            <a:endParaRPr lang="es-ES" sz="1400" dirty="0"/>
          </a:p>
        </p:txBody>
      </p:sp>
      <p:sp>
        <p:nvSpPr>
          <p:cNvPr id="44" name="43 CuadroTexto"/>
          <p:cNvSpPr txBox="1"/>
          <p:nvPr/>
        </p:nvSpPr>
        <p:spPr>
          <a:xfrm>
            <a:off x="6624228" y="5152836"/>
            <a:ext cx="2088232" cy="292388"/>
          </a:xfrm>
          <a:prstGeom prst="rect">
            <a:avLst/>
          </a:prstGeom>
          <a:solidFill>
            <a:srgbClr val="FFFF66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s-ES" sz="1300" dirty="0" smtClean="0"/>
              <a:t>RESGUARDO DOCUMENTAL</a:t>
            </a:r>
            <a:endParaRPr lang="es-ES" sz="1300" dirty="0"/>
          </a:p>
        </p:txBody>
      </p:sp>
      <p:sp>
        <p:nvSpPr>
          <p:cNvPr id="45" name="44 Flecha abajo"/>
          <p:cNvSpPr/>
          <p:nvPr/>
        </p:nvSpPr>
        <p:spPr>
          <a:xfrm>
            <a:off x="6912260" y="3141983"/>
            <a:ext cx="252028" cy="2476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6" name="45 Flecha abajo"/>
          <p:cNvSpPr/>
          <p:nvPr/>
        </p:nvSpPr>
        <p:spPr>
          <a:xfrm>
            <a:off x="8172400" y="3325343"/>
            <a:ext cx="252028" cy="4747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7" name="46 Flecha abajo"/>
          <p:cNvSpPr/>
          <p:nvPr/>
        </p:nvSpPr>
        <p:spPr>
          <a:xfrm>
            <a:off x="6948264" y="4793069"/>
            <a:ext cx="252028" cy="2476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8" name="47 Flecha abajo"/>
          <p:cNvSpPr/>
          <p:nvPr/>
        </p:nvSpPr>
        <p:spPr>
          <a:xfrm>
            <a:off x="8145978" y="4760276"/>
            <a:ext cx="257543" cy="2528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9" name="48 CuadroTexto"/>
          <p:cNvSpPr txBox="1"/>
          <p:nvPr/>
        </p:nvSpPr>
        <p:spPr>
          <a:xfrm>
            <a:off x="6191672" y="6211669"/>
            <a:ext cx="2952328" cy="646331"/>
          </a:xfrm>
          <a:prstGeom prst="rect">
            <a:avLst/>
          </a:prstGeom>
          <a:solidFill>
            <a:srgbClr val="7030A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 smtClean="0">
                <a:solidFill>
                  <a:schemeClr val="bg1"/>
                </a:solidFill>
              </a:rPr>
              <a:t>POLITICAS DE GENERACIÓN DE CONDICIONES MATERIALES Y ADMINSTRATIVAS</a:t>
            </a:r>
          </a:p>
        </p:txBody>
      </p:sp>
      <p:sp>
        <p:nvSpPr>
          <p:cNvPr id="50" name="49 Flecha arriba"/>
          <p:cNvSpPr/>
          <p:nvPr/>
        </p:nvSpPr>
        <p:spPr>
          <a:xfrm>
            <a:off x="7092280" y="5877272"/>
            <a:ext cx="1148127" cy="2160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1" name="50 CuadroTexto"/>
          <p:cNvSpPr txBox="1"/>
          <p:nvPr/>
        </p:nvSpPr>
        <p:spPr>
          <a:xfrm>
            <a:off x="7399476" y="332656"/>
            <a:ext cx="1493004" cy="738664"/>
          </a:xfrm>
          <a:prstGeom prst="rect">
            <a:avLst/>
          </a:prstGeom>
          <a:solidFill>
            <a:srgbClr val="80DC24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GESTION DE LA COMUNICACIÓNY LA INFORMACIÓN</a:t>
            </a:r>
            <a:endParaRPr lang="es-ES" sz="1400" dirty="0"/>
          </a:p>
        </p:txBody>
      </p:sp>
      <p:sp>
        <p:nvSpPr>
          <p:cNvPr id="58" name="57 Flecha curvada hacia arriba"/>
          <p:cNvSpPr/>
          <p:nvPr/>
        </p:nvSpPr>
        <p:spPr>
          <a:xfrm rot="7703751">
            <a:off x="1204787" y="468366"/>
            <a:ext cx="1008112" cy="63587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60" name="59 Flecha abajo"/>
          <p:cNvSpPr/>
          <p:nvPr/>
        </p:nvSpPr>
        <p:spPr>
          <a:xfrm>
            <a:off x="3275856" y="1052736"/>
            <a:ext cx="2088232" cy="2476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2" name="51 Flecha curvada hacia abajo"/>
          <p:cNvSpPr/>
          <p:nvPr/>
        </p:nvSpPr>
        <p:spPr>
          <a:xfrm rot="2967665">
            <a:off x="6627432" y="280439"/>
            <a:ext cx="1030911" cy="63587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53" name="52 Flecha curvada hacia la derecha"/>
          <p:cNvSpPr/>
          <p:nvPr/>
        </p:nvSpPr>
        <p:spPr>
          <a:xfrm rot="17800918">
            <a:off x="6816011" y="692980"/>
            <a:ext cx="668662" cy="1083361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56" name="55 Flecha curvada hacia arriba"/>
          <p:cNvSpPr/>
          <p:nvPr/>
        </p:nvSpPr>
        <p:spPr>
          <a:xfrm rot="17575884">
            <a:off x="5094489" y="5218401"/>
            <a:ext cx="936104" cy="50405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noFill/>
            </a:endParaRPr>
          </a:p>
        </p:txBody>
      </p:sp>
      <p:sp>
        <p:nvSpPr>
          <p:cNvPr id="61" name="60 Flecha abajo"/>
          <p:cNvSpPr/>
          <p:nvPr/>
        </p:nvSpPr>
        <p:spPr>
          <a:xfrm>
            <a:off x="3347864" y="2204864"/>
            <a:ext cx="1836640" cy="3408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304981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246</Words>
  <Application>Microsoft Office PowerPoint</Application>
  <PresentationFormat>Presentación en pantalla (4:3)</PresentationFormat>
  <Paragraphs>65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MSI-7</dc:creator>
  <cp:lastModifiedBy>MSI-7</cp:lastModifiedBy>
  <cp:revision>58</cp:revision>
  <dcterms:created xsi:type="dcterms:W3CDTF">2013-06-30T18:27:49Z</dcterms:created>
  <dcterms:modified xsi:type="dcterms:W3CDTF">2013-07-03T14:26:38Z</dcterms:modified>
</cp:coreProperties>
</file>